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64" r:id="rId4"/>
    <p:sldId id="266" r:id="rId5"/>
    <p:sldId id="265" r:id="rId6"/>
    <p:sldId id="268" r:id="rId7"/>
    <p:sldId id="262" r:id="rId8"/>
    <p:sldId id="267" r:id="rId9"/>
    <p:sldId id="258" r:id="rId10"/>
    <p:sldId id="259" r:id="rId11"/>
    <p:sldId id="25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B0A35-7213-4C47-9DC6-A4B51BA9A153}" v="3" dt="2021-09-13T17:31:26.962"/>
    <p1510:client id="{550347DF-AC36-4C43-9B8D-12F3DC7D625A}" v="783" dt="2021-09-12T21:21:43.969"/>
    <p1510:client id="{6845081B-60ED-9F69-259C-6B3E40B001C6}" v="22" dt="2021-09-12T19:00:00.481"/>
    <p1510:client id="{B342A9A0-18EE-B1A4-B504-37DA68D1B658}" v="4" dt="2021-09-13T17:19:07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wers, Alicia" userId="S::alicia.bowers@carolinashealthcare.org::b614f5a4-3134-4c15-ba14-8120f671e050" providerId="AD" clId="Web-{B88B7C24-E12E-412D-A39B-D0106C892F0C}"/>
    <pc:docChg chg="addSld modSld">
      <pc:chgData name="Bowers, Alicia" userId="S::alicia.bowers@carolinashealthcare.org::b614f5a4-3134-4c15-ba14-8120f671e050" providerId="AD" clId="Web-{B88B7C24-E12E-412D-A39B-D0106C892F0C}" dt="2021-09-06T21:29:45.204" v="12" actId="1076"/>
      <pc:docMkLst>
        <pc:docMk/>
      </pc:docMkLst>
      <pc:sldChg chg="modSp new">
        <pc:chgData name="Bowers, Alicia" userId="S::alicia.bowers@carolinashealthcare.org::b614f5a4-3134-4c15-ba14-8120f671e050" providerId="AD" clId="Web-{B88B7C24-E12E-412D-A39B-D0106C892F0C}" dt="2021-09-06T21:28:09.702" v="2" actId="20577"/>
        <pc:sldMkLst>
          <pc:docMk/>
          <pc:sldMk cId="3356822561" sldId="257"/>
        </pc:sldMkLst>
        <pc:spChg chg="mod">
          <ac:chgData name="Bowers, Alicia" userId="S::alicia.bowers@carolinashealthcare.org::b614f5a4-3134-4c15-ba14-8120f671e050" providerId="AD" clId="Web-{B88B7C24-E12E-412D-A39B-D0106C892F0C}" dt="2021-09-06T21:28:09.702" v="2" actId="20577"/>
          <ac:spMkLst>
            <pc:docMk/>
            <pc:sldMk cId="3356822561" sldId="257"/>
            <ac:spMk id="3" creationId="{2251B2EA-3BE7-441B-A8EA-232E9A696817}"/>
          </ac:spMkLst>
        </pc:spChg>
      </pc:sldChg>
      <pc:sldChg chg="addSp modSp new">
        <pc:chgData name="Bowers, Alicia" userId="S::alicia.bowers@carolinashealthcare.org::b614f5a4-3134-4c15-ba14-8120f671e050" providerId="AD" clId="Web-{B88B7C24-E12E-412D-A39B-D0106C892F0C}" dt="2021-09-06T21:29:45.204" v="12" actId="1076"/>
        <pc:sldMkLst>
          <pc:docMk/>
          <pc:sldMk cId="2314801928" sldId="258"/>
        </pc:sldMkLst>
        <pc:spChg chg="mod">
          <ac:chgData name="Bowers, Alicia" userId="S::alicia.bowers@carolinashealthcare.org::b614f5a4-3134-4c15-ba14-8120f671e050" providerId="AD" clId="Web-{B88B7C24-E12E-412D-A39B-D0106C892F0C}" dt="2021-09-06T21:29:38.329" v="7" actId="20577"/>
          <ac:spMkLst>
            <pc:docMk/>
            <pc:sldMk cId="2314801928" sldId="258"/>
            <ac:spMk id="3" creationId="{683D1871-4E8D-4E1B-8E28-F878039322A5}"/>
          </ac:spMkLst>
        </pc:spChg>
        <pc:picChg chg="add mod">
          <ac:chgData name="Bowers, Alicia" userId="S::alicia.bowers@carolinashealthcare.org::b614f5a4-3134-4c15-ba14-8120f671e050" providerId="AD" clId="Web-{B88B7C24-E12E-412D-A39B-D0106C892F0C}" dt="2021-09-06T21:29:45.204" v="12" actId="1076"/>
          <ac:picMkLst>
            <pc:docMk/>
            <pc:sldMk cId="2314801928" sldId="258"/>
            <ac:picMk id="4" creationId="{FE632A0A-2A21-43B8-B7E4-6828C73896DB}"/>
          </ac:picMkLst>
        </pc:picChg>
      </pc:sldChg>
    </pc:docChg>
  </pc:docChgLst>
  <pc:docChgLst>
    <pc:chgData name="Alicia Bowers" userId="b614f5a4-3134-4c15-ba14-8120f671e050" providerId="ADAL" clId="{550347DF-AC36-4C43-9B8D-12F3DC7D625A}"/>
    <pc:docChg chg="undo redo custSel addSld delSld modSld sldOrd addMainMaster delMainMaster modMainMaster">
      <pc:chgData name="Alicia Bowers" userId="b614f5a4-3134-4c15-ba14-8120f671e050" providerId="ADAL" clId="{550347DF-AC36-4C43-9B8D-12F3DC7D625A}" dt="2021-09-12T21:21:43.969" v="3875"/>
      <pc:docMkLst>
        <pc:docMk/>
      </pc:docMkLst>
      <pc:sldChg chg="addSp delSp modSp mod setBg addAnim modAnim setClrOvrMap delDesignElem">
        <pc:chgData name="Alicia Bowers" userId="b614f5a4-3134-4c15-ba14-8120f671e050" providerId="ADAL" clId="{550347DF-AC36-4C43-9B8D-12F3DC7D625A}" dt="2021-09-12T21:18:52.817" v="3841"/>
        <pc:sldMkLst>
          <pc:docMk/>
          <pc:sldMk cId="109857222" sldId="256"/>
        </pc:sldMkLst>
        <pc:spChg chg="mod">
          <ac:chgData name="Alicia Bowers" userId="b614f5a4-3134-4c15-ba14-8120f671e050" providerId="ADAL" clId="{550347DF-AC36-4C43-9B8D-12F3DC7D625A}" dt="2021-09-12T20:39:09.755" v="2477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icia Bowers" userId="b614f5a4-3134-4c15-ba14-8120f671e050" providerId="ADAL" clId="{550347DF-AC36-4C43-9B8D-12F3DC7D625A}" dt="2021-09-12T20:39:09.755" v="2477" actId="266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icia Bowers" userId="b614f5a4-3134-4c15-ba14-8120f671e050" providerId="ADAL" clId="{550347DF-AC36-4C43-9B8D-12F3DC7D625A}" dt="2021-09-12T20:34:15.514" v="2417" actId="26606"/>
          <ac:spMkLst>
            <pc:docMk/>
            <pc:sldMk cId="109857222" sldId="256"/>
            <ac:spMk id="8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0:34:15.514" v="2417" actId="26606"/>
          <ac:spMkLst>
            <pc:docMk/>
            <pc:sldMk cId="109857222" sldId="256"/>
            <ac:spMk id="10" creationId="{DAE8F46F-D590-45CD-AF41-A04DC11D1BB4}"/>
          </ac:spMkLst>
        </pc:spChg>
        <pc:spChg chg="add del">
          <ac:chgData name="Alicia Bowers" userId="b614f5a4-3134-4c15-ba14-8120f671e050" providerId="ADAL" clId="{550347DF-AC36-4C43-9B8D-12F3DC7D625A}" dt="2021-09-12T20:34:15.514" v="2417" actId="26606"/>
          <ac:spMkLst>
            <pc:docMk/>
            <pc:sldMk cId="109857222" sldId="256"/>
            <ac:spMk id="12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0:34:15.514" v="2417" actId="26606"/>
          <ac:spMkLst>
            <pc:docMk/>
            <pc:sldMk cId="109857222" sldId="256"/>
            <ac:spMk id="14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20:34:15.500" v="2416" actId="26606"/>
          <ac:spMkLst>
            <pc:docMk/>
            <pc:sldMk cId="109857222" sldId="256"/>
            <ac:spMk id="19" creationId="{2A8AA5BC-4F7A-4226-8F99-6D824B226A97}"/>
          </ac:spMkLst>
        </pc:spChg>
        <pc:spChg chg="add del">
          <ac:chgData name="Alicia Bowers" userId="b614f5a4-3134-4c15-ba14-8120f671e050" providerId="ADAL" clId="{550347DF-AC36-4C43-9B8D-12F3DC7D625A}" dt="2021-09-12T20:34:15.500" v="2416" actId="26606"/>
          <ac:spMkLst>
            <pc:docMk/>
            <pc:sldMk cId="109857222" sldId="256"/>
            <ac:spMk id="23" creationId="{5BC87C3E-1040-4EE4-9BDB-9537F7A1B335}"/>
          </ac:spMkLst>
        </pc:spChg>
        <pc:spChg chg="add del">
          <ac:chgData name="Alicia Bowers" userId="b614f5a4-3134-4c15-ba14-8120f671e050" providerId="ADAL" clId="{550347DF-AC36-4C43-9B8D-12F3DC7D625A}" dt="2021-09-12T20:39:09.755" v="2477" actId="26606"/>
          <ac:spMkLst>
            <pc:docMk/>
            <pc:sldMk cId="109857222" sldId="256"/>
            <ac:spMk id="29" creationId="{EB270761-CC40-4F3F-A916-7E3BC3989348}"/>
          </ac:spMkLst>
        </pc:spChg>
        <pc:spChg chg="add del">
          <ac:chgData name="Alicia Bowers" userId="b614f5a4-3134-4c15-ba14-8120f671e050" providerId="ADAL" clId="{550347DF-AC36-4C43-9B8D-12F3DC7D625A}" dt="2021-09-12T20:39:09.755" v="2477" actId="26606"/>
          <ac:spMkLst>
            <pc:docMk/>
            <pc:sldMk cId="109857222" sldId="256"/>
            <ac:spMk id="30" creationId="{2820855C-9FA4-417A-BE67-63C022F81980}"/>
          </ac:spMkLst>
        </pc:spChg>
        <pc:spChg chg="add del">
          <ac:chgData name="Alicia Bowers" userId="b614f5a4-3134-4c15-ba14-8120f671e050" providerId="ADAL" clId="{550347DF-AC36-4C43-9B8D-12F3DC7D625A}" dt="2021-09-12T20:39:09.755" v="2477" actId="26606"/>
          <ac:spMkLst>
            <pc:docMk/>
            <pc:sldMk cId="109857222" sldId="256"/>
            <ac:spMk id="31" creationId="{D7E6A49B-1B06-403E-8CC5-ACB38A6BDEE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109857222" sldId="256"/>
            <ac:spMk id="36" creationId="{2A8AA5BC-4F7A-4226-8F99-6D824B226A97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109857222" sldId="256"/>
            <ac:spMk id="38" creationId="{3E5445C6-DD42-4979-86FF-03730E8C6DB0}"/>
          </ac:spMkLst>
        </pc:spChg>
        <pc:cxnChg chg="add del">
          <ac:chgData name="Alicia Bowers" userId="b614f5a4-3134-4c15-ba14-8120f671e050" providerId="ADAL" clId="{550347DF-AC36-4C43-9B8D-12F3DC7D625A}" dt="2021-09-12T20:34:15.500" v="2416" actId="26606"/>
          <ac:cxnSpMkLst>
            <pc:docMk/>
            <pc:sldMk cId="109857222" sldId="256"/>
            <ac:cxnSpMk id="21" creationId="{911DBBF1-3229-4BD9-B3D1-B4CA571E7431}"/>
          </ac:cxnSpMkLst>
        </pc:cxnChg>
        <pc:cxnChg chg="add del">
          <ac:chgData name="Alicia Bowers" userId="b614f5a4-3134-4c15-ba14-8120f671e050" providerId="ADAL" clId="{550347DF-AC36-4C43-9B8D-12F3DC7D625A}" dt="2021-09-12T20:34:15.500" v="2416" actId="26606"/>
          <ac:cxnSpMkLst>
            <pc:docMk/>
            <pc:sldMk cId="109857222" sldId="256"/>
            <ac:cxnSpMk id="25" creationId="{42CDBECE-872A-4C73-9DC1-BB4E805E2CF5}"/>
          </ac:cxnSpMkLst>
        </pc:cxnChg>
        <pc:cxnChg chg="add del">
          <ac:chgData name="Alicia Bowers" userId="b614f5a4-3134-4c15-ba14-8120f671e050" providerId="ADAL" clId="{550347DF-AC36-4C43-9B8D-12F3DC7D625A}" dt="2021-09-12T20:34:15.500" v="2416" actId="26606"/>
          <ac:cxnSpMkLst>
            <pc:docMk/>
            <pc:sldMk cId="109857222" sldId="256"/>
            <ac:cxnSpMk id="27" creationId="{F5CD5A0B-CDD7-427C-AA42-2EECFDFA1811}"/>
          </ac:cxnSpMkLst>
        </pc:cxnChg>
        <pc:cxnChg chg="add del">
          <ac:chgData name="Alicia Bowers" userId="b614f5a4-3134-4c15-ba14-8120f671e050" providerId="ADAL" clId="{550347DF-AC36-4C43-9B8D-12F3DC7D625A}" dt="2021-09-12T21:18:52.817" v="3841"/>
          <ac:cxnSpMkLst>
            <pc:docMk/>
            <pc:sldMk cId="109857222" sldId="256"/>
            <ac:cxnSpMk id="40" creationId="{45000665-DFC7-417E-8FD7-516A0F15C975}"/>
          </ac:cxnSpMkLst>
        </pc:cxnChg>
      </pc:sldChg>
      <pc:sldChg chg="addSp delSp modSp mod setBg delDesignElem">
        <pc:chgData name="Alicia Bowers" userId="b614f5a4-3134-4c15-ba14-8120f671e050" providerId="ADAL" clId="{550347DF-AC36-4C43-9B8D-12F3DC7D625A}" dt="2021-09-12T21:21:43.969" v="3875"/>
        <pc:sldMkLst>
          <pc:docMk/>
          <pc:sldMk cId="3356822561" sldId="257"/>
        </pc:sldMkLst>
        <pc:spChg chg="mod">
          <ac:chgData name="Alicia Bowers" userId="b614f5a4-3134-4c15-ba14-8120f671e050" providerId="ADAL" clId="{550347DF-AC36-4C43-9B8D-12F3DC7D625A}" dt="2021-09-12T21:21:19.052" v="3873" actId="207"/>
          <ac:spMkLst>
            <pc:docMk/>
            <pc:sldMk cId="3356822561" sldId="257"/>
            <ac:spMk id="2" creationId="{D16AADCA-A10E-4AB3-84A5-EAAC9FA880B3}"/>
          </ac:spMkLst>
        </pc:spChg>
        <pc:spChg chg="del mod">
          <ac:chgData name="Alicia Bowers" userId="b614f5a4-3134-4c15-ba14-8120f671e050" providerId="ADAL" clId="{550347DF-AC36-4C43-9B8D-12F3DC7D625A}" dt="2021-09-12T19:06:34.196" v="87"/>
          <ac:spMkLst>
            <pc:docMk/>
            <pc:sldMk cId="3356822561" sldId="257"/>
            <ac:spMk id="3" creationId="{2251B2EA-3BE7-441B-A8EA-232E9A696817}"/>
          </ac:spMkLst>
        </pc:spChg>
        <pc:spChg chg="add del mod">
          <ac:chgData name="Alicia Bowers" userId="b614f5a4-3134-4c15-ba14-8120f671e050" providerId="ADAL" clId="{550347DF-AC36-4C43-9B8D-12F3DC7D625A}" dt="2021-09-12T19:15:24.534" v="135" actId="1032"/>
          <ac:spMkLst>
            <pc:docMk/>
            <pc:sldMk cId="3356822561" sldId="257"/>
            <ac:spMk id="9" creationId="{9A78133F-EB78-4AC8-A2B6-660FC7F97B29}"/>
          </ac:spMkLst>
        </pc:spChg>
        <pc:spChg chg="add del">
          <ac:chgData name="Alicia Bowers" userId="b614f5a4-3134-4c15-ba14-8120f671e050" providerId="ADAL" clId="{550347DF-AC36-4C43-9B8D-12F3DC7D625A}" dt="2021-09-12T19:18:23.605" v="675" actId="26606"/>
          <ac:spMkLst>
            <pc:docMk/>
            <pc:sldMk cId="3356822561" sldId="257"/>
            <ac:spMk id="15" creationId="{6C4028FD-8BAA-4A19-BFDE-594D991B7552}"/>
          </ac:spMkLst>
        </pc:spChg>
        <pc:spChg chg="add del">
          <ac:chgData name="Alicia Bowers" userId="b614f5a4-3134-4c15-ba14-8120f671e050" providerId="ADAL" clId="{550347DF-AC36-4C43-9B8D-12F3DC7D625A}" dt="2021-09-12T19:18:27.380" v="677" actId="26606"/>
          <ac:spMkLst>
            <pc:docMk/>
            <pc:sldMk cId="3356822561" sldId="257"/>
            <ac:spMk id="16" creationId="{BACC6370-2D7E-4714-9D71-7542949D7D5D}"/>
          </ac:spMkLst>
        </pc:spChg>
        <pc:spChg chg="add del">
          <ac:chgData name="Alicia Bowers" userId="b614f5a4-3134-4c15-ba14-8120f671e050" providerId="ADAL" clId="{550347DF-AC36-4C43-9B8D-12F3DC7D625A}" dt="2021-09-12T19:18:27.380" v="677" actId="26606"/>
          <ac:spMkLst>
            <pc:docMk/>
            <pc:sldMk cId="3356822561" sldId="257"/>
            <ac:spMk id="18" creationId="{F68B3F68-107C-434F-AA38-110D5EA91B85}"/>
          </ac:spMkLst>
        </pc:spChg>
        <pc:spChg chg="add del">
          <ac:chgData name="Alicia Bowers" userId="b614f5a4-3134-4c15-ba14-8120f671e050" providerId="ADAL" clId="{550347DF-AC36-4C43-9B8D-12F3DC7D625A}" dt="2021-09-12T19:18:27.380" v="677" actId="26606"/>
          <ac:spMkLst>
            <pc:docMk/>
            <pc:sldMk cId="3356822561" sldId="257"/>
            <ac:spMk id="20" creationId="{AAD0DBB9-1A4B-4391-81D4-CB19F9AB918A}"/>
          </ac:spMkLst>
        </pc:spChg>
        <pc:spChg chg="add del">
          <ac:chgData name="Alicia Bowers" userId="b614f5a4-3134-4c15-ba14-8120f671e050" providerId="ADAL" clId="{550347DF-AC36-4C43-9B8D-12F3DC7D625A}" dt="2021-09-12T19:18:27.380" v="677" actId="26606"/>
          <ac:spMkLst>
            <pc:docMk/>
            <pc:sldMk cId="3356822561" sldId="257"/>
            <ac:spMk id="22" creationId="{063BBA22-50EA-4C4D-BE05-F1CE4E63AA56}"/>
          </ac:spMkLst>
        </pc:spChg>
        <pc:spChg chg="add del">
          <ac:chgData name="Alicia Bowers" userId="b614f5a4-3134-4c15-ba14-8120f671e050" providerId="ADAL" clId="{550347DF-AC36-4C43-9B8D-12F3DC7D625A}" dt="2021-09-12T19:18:30.435" v="679" actId="26606"/>
          <ac:spMkLst>
            <pc:docMk/>
            <pc:sldMk cId="3356822561" sldId="257"/>
            <ac:spMk id="24" creationId="{BACC6370-2D7E-4714-9D71-7542949D7D5D}"/>
          </ac:spMkLst>
        </pc:spChg>
        <pc:spChg chg="add del">
          <ac:chgData name="Alicia Bowers" userId="b614f5a4-3134-4c15-ba14-8120f671e050" providerId="ADAL" clId="{550347DF-AC36-4C43-9B8D-12F3DC7D625A}" dt="2021-09-12T19:18:30.435" v="679" actId="26606"/>
          <ac:spMkLst>
            <pc:docMk/>
            <pc:sldMk cId="3356822561" sldId="257"/>
            <ac:spMk id="25" creationId="{F68B3F68-107C-434F-AA38-110D5EA91B85}"/>
          </ac:spMkLst>
        </pc:spChg>
        <pc:spChg chg="add del">
          <ac:chgData name="Alicia Bowers" userId="b614f5a4-3134-4c15-ba14-8120f671e050" providerId="ADAL" clId="{550347DF-AC36-4C43-9B8D-12F3DC7D625A}" dt="2021-09-12T19:18:30.435" v="679" actId="26606"/>
          <ac:spMkLst>
            <pc:docMk/>
            <pc:sldMk cId="3356822561" sldId="257"/>
            <ac:spMk id="26" creationId="{AAD0DBB9-1A4B-4391-81D4-CB19F9AB918A}"/>
          </ac:spMkLst>
        </pc:spChg>
        <pc:spChg chg="add del">
          <ac:chgData name="Alicia Bowers" userId="b614f5a4-3134-4c15-ba14-8120f671e050" providerId="ADAL" clId="{550347DF-AC36-4C43-9B8D-12F3DC7D625A}" dt="2021-09-12T19:18:30.435" v="679" actId="26606"/>
          <ac:spMkLst>
            <pc:docMk/>
            <pc:sldMk cId="3356822561" sldId="257"/>
            <ac:spMk id="27" creationId="{063BBA22-50EA-4C4D-BE05-F1CE4E63AA56}"/>
          </ac:spMkLst>
        </pc:spChg>
        <pc:spChg chg="add del">
          <ac:chgData name="Alicia Bowers" userId="b614f5a4-3134-4c15-ba14-8120f671e050" providerId="ADAL" clId="{550347DF-AC36-4C43-9B8D-12F3DC7D625A}" dt="2021-09-12T19:45:40.626" v="915" actId="26606"/>
          <ac:spMkLst>
            <pc:docMk/>
            <pc:sldMk cId="3356822561" sldId="257"/>
            <ac:spMk id="30" creationId="{BACC6370-2D7E-4714-9D71-7542949D7D5D}"/>
          </ac:spMkLst>
        </pc:spChg>
        <pc:spChg chg="add del">
          <ac:chgData name="Alicia Bowers" userId="b614f5a4-3134-4c15-ba14-8120f671e050" providerId="ADAL" clId="{550347DF-AC36-4C43-9B8D-12F3DC7D625A}" dt="2021-09-12T19:45:40.626" v="915" actId="26606"/>
          <ac:spMkLst>
            <pc:docMk/>
            <pc:sldMk cId="3356822561" sldId="257"/>
            <ac:spMk id="31" creationId="{F68B3F68-107C-434F-AA38-110D5EA91B85}"/>
          </ac:spMkLst>
        </pc:spChg>
        <pc:spChg chg="add del">
          <ac:chgData name="Alicia Bowers" userId="b614f5a4-3134-4c15-ba14-8120f671e050" providerId="ADAL" clId="{550347DF-AC36-4C43-9B8D-12F3DC7D625A}" dt="2021-09-12T19:45:40.626" v="915" actId="26606"/>
          <ac:spMkLst>
            <pc:docMk/>
            <pc:sldMk cId="3356822561" sldId="257"/>
            <ac:spMk id="32" creationId="{AAD0DBB9-1A4B-4391-81D4-CB19F9AB918A}"/>
          </ac:spMkLst>
        </pc:spChg>
        <pc:spChg chg="add del">
          <ac:chgData name="Alicia Bowers" userId="b614f5a4-3134-4c15-ba14-8120f671e050" providerId="ADAL" clId="{550347DF-AC36-4C43-9B8D-12F3DC7D625A}" dt="2021-09-12T19:45:40.626" v="915" actId="26606"/>
          <ac:spMkLst>
            <pc:docMk/>
            <pc:sldMk cId="3356822561" sldId="257"/>
            <ac:spMk id="33" creationId="{063BBA22-50EA-4C4D-BE05-F1CE4E63AA56}"/>
          </ac:spMkLst>
        </pc:spChg>
        <pc:spChg chg="add del">
          <ac:chgData name="Alicia Bowers" userId="b614f5a4-3134-4c15-ba14-8120f671e050" providerId="ADAL" clId="{550347DF-AC36-4C43-9B8D-12F3DC7D625A}" dt="2021-09-12T19:45:30.461" v="906" actId="26606"/>
          <ac:spMkLst>
            <pc:docMk/>
            <pc:sldMk cId="3356822561" sldId="257"/>
            <ac:spMk id="39" creationId="{955A2079-FA98-4876-80F0-72364A7D2EA4}"/>
          </ac:spMkLst>
        </pc:spChg>
        <pc:spChg chg="add del">
          <ac:chgData name="Alicia Bowers" userId="b614f5a4-3134-4c15-ba14-8120f671e050" providerId="ADAL" clId="{550347DF-AC36-4C43-9B8D-12F3DC7D625A}" dt="2021-09-12T19:45:39.630" v="912" actId="26606"/>
          <ac:spMkLst>
            <pc:docMk/>
            <pc:sldMk cId="3356822561" sldId="257"/>
            <ac:spMk id="40" creationId="{576152AB-DB4E-43E1-BE8B-9E2B5DE4CA12}"/>
          </ac:spMkLst>
        </pc:spChg>
        <pc:spChg chg="add del">
          <ac:chgData name="Alicia Bowers" userId="b614f5a4-3134-4c15-ba14-8120f671e050" providerId="ADAL" clId="{550347DF-AC36-4C43-9B8D-12F3DC7D625A}" dt="2021-09-12T19:45:32.863" v="908" actId="26606"/>
          <ac:spMkLst>
            <pc:docMk/>
            <pc:sldMk cId="3356822561" sldId="257"/>
            <ac:spMk id="41" creationId="{6C4028FD-8BAA-4A19-BFDE-594D991B7552}"/>
          </ac:spMkLst>
        </pc:spChg>
        <pc:spChg chg="add del">
          <ac:chgData name="Alicia Bowers" userId="b614f5a4-3134-4c15-ba14-8120f671e050" providerId="ADAL" clId="{550347DF-AC36-4C43-9B8D-12F3DC7D625A}" dt="2021-09-12T19:45:39.630" v="912" actId="26606"/>
          <ac:spMkLst>
            <pc:docMk/>
            <pc:sldMk cId="3356822561" sldId="257"/>
            <ac:spMk id="42" creationId="{92544CF4-9B52-4A7B-A4B3-88C72729B77D}"/>
          </ac:spMkLst>
        </pc:spChg>
        <pc:spChg chg="add del">
          <ac:chgData name="Alicia Bowers" userId="b614f5a4-3134-4c15-ba14-8120f671e050" providerId="ADAL" clId="{550347DF-AC36-4C43-9B8D-12F3DC7D625A}" dt="2021-09-12T19:45:36.912" v="910" actId="26606"/>
          <ac:spMkLst>
            <pc:docMk/>
            <pc:sldMk cId="3356822561" sldId="257"/>
            <ac:spMk id="43" creationId="{955A2079-FA98-4876-80F0-72364A7D2EA4}"/>
          </ac:spMkLst>
        </pc:spChg>
        <pc:spChg chg="add del">
          <ac:chgData name="Alicia Bowers" userId="b614f5a4-3134-4c15-ba14-8120f671e050" providerId="ADAL" clId="{550347DF-AC36-4C43-9B8D-12F3DC7D625A}" dt="2021-09-12T19:45:39.630" v="912" actId="26606"/>
          <ac:spMkLst>
            <pc:docMk/>
            <pc:sldMk cId="3356822561" sldId="257"/>
            <ac:spMk id="44" creationId="{E75862C5-5C00-4421-BC7B-9B7B86DBC80D}"/>
          </ac:spMkLst>
        </pc:spChg>
        <pc:spChg chg="add del">
          <ac:chgData name="Alicia Bowers" userId="b614f5a4-3134-4c15-ba14-8120f671e050" providerId="ADAL" clId="{550347DF-AC36-4C43-9B8D-12F3DC7D625A}" dt="2021-09-12T19:45:39.630" v="912" actId="26606"/>
          <ac:spMkLst>
            <pc:docMk/>
            <pc:sldMk cId="3356822561" sldId="257"/>
            <ac:spMk id="46" creationId="{089440EF-9BE9-4AE9-8C28-00B02296CDB6}"/>
          </ac:spMkLst>
        </pc:spChg>
        <pc:spChg chg="add del">
          <ac:chgData name="Alicia Bowers" userId="b614f5a4-3134-4c15-ba14-8120f671e050" providerId="ADAL" clId="{550347DF-AC36-4C43-9B8D-12F3DC7D625A}" dt="2021-09-12T19:45:40.576" v="914" actId="26606"/>
          <ac:spMkLst>
            <pc:docMk/>
            <pc:sldMk cId="3356822561" sldId="257"/>
            <ac:spMk id="48" creationId="{6C4028FD-8BAA-4A19-BFDE-594D991B7552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356822561" sldId="257"/>
            <ac:spMk id="51" creationId="{955A2079-FA98-4876-80F0-72364A7D2EA4}"/>
          </ac:spMkLst>
        </pc:spChg>
        <pc:graphicFrameChg chg="add del mod modGraphic">
          <ac:chgData name="Alicia Bowers" userId="b614f5a4-3134-4c15-ba14-8120f671e050" providerId="ADAL" clId="{550347DF-AC36-4C43-9B8D-12F3DC7D625A}" dt="2021-09-12T19:18:30.488" v="680" actId="26606"/>
          <ac:graphicFrameMkLst>
            <pc:docMk/>
            <pc:sldMk cId="3356822561" sldId="257"/>
            <ac:graphicFrameMk id="10" creationId="{C284E7F7-B575-480B-95B4-49782C5472C5}"/>
          </ac:graphicFrameMkLst>
        </pc:graphicFrameChg>
        <pc:graphicFrameChg chg="add del">
          <ac:chgData name="Alicia Bowers" userId="b614f5a4-3134-4c15-ba14-8120f671e050" providerId="ADAL" clId="{550347DF-AC36-4C43-9B8D-12F3DC7D625A}" dt="2021-09-12T19:18:27.380" v="677" actId="26606"/>
          <ac:graphicFrameMkLst>
            <pc:docMk/>
            <pc:sldMk cId="3356822561" sldId="257"/>
            <ac:graphicFrameMk id="12" creationId="{3C61013E-8A09-46CB-9A88-713F7D42FF82}"/>
          </ac:graphicFrameMkLst>
        </pc:graphicFrameChg>
        <pc:graphicFrameChg chg="add del">
          <ac:chgData name="Alicia Bowers" userId="b614f5a4-3134-4c15-ba14-8120f671e050" providerId="ADAL" clId="{550347DF-AC36-4C43-9B8D-12F3DC7D625A}" dt="2021-09-12T19:18:30.435" v="679" actId="26606"/>
          <ac:graphicFrameMkLst>
            <pc:docMk/>
            <pc:sldMk cId="3356822561" sldId="257"/>
            <ac:graphicFrameMk id="28" creationId="{9FA933BF-54A5-4BC8-A754-F7BE97672853}"/>
          </ac:graphicFrameMkLst>
        </pc:graphicFrameChg>
        <pc:graphicFrameChg chg="add del mod modGraphic">
          <ac:chgData name="Alicia Bowers" userId="b614f5a4-3134-4c15-ba14-8120f671e050" providerId="ADAL" clId="{550347DF-AC36-4C43-9B8D-12F3DC7D625A}" dt="2021-09-12T19:45:40.626" v="915" actId="26606"/>
          <ac:graphicFrameMkLst>
            <pc:docMk/>
            <pc:sldMk cId="3356822561" sldId="257"/>
            <ac:graphicFrameMk id="34" creationId="{3C61013E-8A09-46CB-9A88-713F7D42FF82}"/>
          </ac:graphicFrameMkLst>
        </pc:graphicFrameChg>
        <pc:graphicFrameChg chg="add del">
          <ac:chgData name="Alicia Bowers" userId="b614f5a4-3134-4c15-ba14-8120f671e050" providerId="ADAL" clId="{550347DF-AC36-4C43-9B8D-12F3DC7D625A}" dt="2021-09-12T19:45:39.630" v="912" actId="26606"/>
          <ac:graphicFrameMkLst>
            <pc:docMk/>
            <pc:sldMk cId="3356822561" sldId="257"/>
            <ac:graphicFrameMk id="36" creationId="{D8411108-07C0-4FB8-8300-FD6BA26895F4}"/>
          </ac:graphicFrameMkLst>
        </pc:graphicFrameChg>
        <pc:graphicFrameChg chg="add del">
          <ac:chgData name="Alicia Bowers" userId="b614f5a4-3134-4c15-ba14-8120f671e050" providerId="ADAL" clId="{550347DF-AC36-4C43-9B8D-12F3DC7D625A}" dt="2021-09-12T19:45:40.576" v="914" actId="26606"/>
          <ac:graphicFrameMkLst>
            <pc:docMk/>
            <pc:sldMk cId="3356822561" sldId="257"/>
            <ac:graphicFrameMk id="49" creationId="{3C61013E-8A09-46CB-9A88-713F7D42FF82}"/>
          </ac:graphicFrameMkLst>
        </pc:graphicFrameChg>
        <pc:graphicFrameChg chg="add mod">
          <ac:chgData name="Alicia Bowers" userId="b614f5a4-3134-4c15-ba14-8120f671e050" providerId="ADAL" clId="{550347DF-AC36-4C43-9B8D-12F3DC7D625A}" dt="2021-09-12T21:21:43.969" v="3875"/>
          <ac:graphicFrameMkLst>
            <pc:docMk/>
            <pc:sldMk cId="3356822561" sldId="257"/>
            <ac:graphicFrameMk id="52" creationId="{3C61013E-8A09-46CB-9A88-713F7D42FF82}"/>
          </ac:graphicFrameMkLst>
        </pc:graphicFrameChg>
        <pc:picChg chg="add del mod">
          <ac:chgData name="Alicia Bowers" userId="b614f5a4-3134-4c15-ba14-8120f671e050" providerId="ADAL" clId="{550347DF-AC36-4C43-9B8D-12F3DC7D625A}" dt="2021-09-12T19:15:08.336" v="130" actId="478"/>
          <ac:picMkLst>
            <pc:docMk/>
            <pc:sldMk cId="3356822561" sldId="257"/>
            <ac:picMk id="4" creationId="{971C8ADA-7385-4293-BAC5-623CEF656EBB}"/>
          </ac:picMkLst>
        </pc:picChg>
        <pc:picChg chg="del mod">
          <ac:chgData name="Alicia Bowers" userId="b614f5a4-3134-4c15-ba14-8120f671e050" providerId="ADAL" clId="{550347DF-AC36-4C43-9B8D-12F3DC7D625A}" dt="2021-09-12T19:03:09.288" v="13" actId="21"/>
          <ac:picMkLst>
            <pc:docMk/>
            <pc:sldMk cId="3356822561" sldId="257"/>
            <ac:picMk id="5" creationId="{C4AAB490-6C47-4432-88BD-56011FB5F427}"/>
          </ac:picMkLst>
        </pc:picChg>
        <pc:picChg chg="add del mod">
          <ac:chgData name="Alicia Bowers" userId="b614f5a4-3134-4c15-ba14-8120f671e050" providerId="ADAL" clId="{550347DF-AC36-4C43-9B8D-12F3DC7D625A}" dt="2021-09-12T19:15:12.921" v="133" actId="478"/>
          <ac:picMkLst>
            <pc:docMk/>
            <pc:sldMk cId="3356822561" sldId="257"/>
            <ac:picMk id="7" creationId="{609BCE33-7743-4A44-BDA3-3AA2AF7D3768}"/>
          </ac:picMkLst>
        </pc:picChg>
      </pc:sldChg>
      <pc:sldChg chg="addSp delSp modSp mod setBg addAnim delDesignElem">
        <pc:chgData name="Alicia Bowers" userId="b614f5a4-3134-4c15-ba14-8120f671e050" providerId="ADAL" clId="{550347DF-AC36-4C43-9B8D-12F3DC7D625A}" dt="2021-09-12T21:20:41.455" v="3869" actId="122"/>
        <pc:sldMkLst>
          <pc:docMk/>
          <pc:sldMk cId="2314801928" sldId="258"/>
        </pc:sldMkLst>
        <pc:spChg chg="mod">
          <ac:chgData name="Alicia Bowers" userId="b614f5a4-3134-4c15-ba14-8120f671e050" providerId="ADAL" clId="{550347DF-AC36-4C43-9B8D-12F3DC7D625A}" dt="2021-09-12T21:20:41.455" v="3869" actId="122"/>
          <ac:spMkLst>
            <pc:docMk/>
            <pc:sldMk cId="2314801928" sldId="258"/>
            <ac:spMk id="2" creationId="{A5EFDFF8-7D11-49FA-A650-72B08E9D8DBB}"/>
          </ac:spMkLst>
        </pc:spChg>
        <pc:spChg chg="del mod">
          <ac:chgData name="Alicia Bowers" userId="b614f5a4-3134-4c15-ba14-8120f671e050" providerId="ADAL" clId="{550347DF-AC36-4C43-9B8D-12F3DC7D625A}" dt="2021-09-12T20:35:37.303" v="2423" actId="478"/>
          <ac:spMkLst>
            <pc:docMk/>
            <pc:sldMk cId="2314801928" sldId="258"/>
            <ac:spMk id="3" creationId="{683D1871-4E8D-4E1B-8E28-F878039322A5}"/>
          </ac:spMkLst>
        </pc:spChg>
        <pc:spChg chg="add del mod">
          <ac:chgData name="Alicia Bowers" userId="b614f5a4-3134-4c15-ba14-8120f671e050" providerId="ADAL" clId="{550347DF-AC36-4C43-9B8D-12F3DC7D625A}" dt="2021-09-12T20:35:40.576" v="2424" actId="478"/>
          <ac:spMkLst>
            <pc:docMk/>
            <pc:sldMk cId="2314801928" sldId="258"/>
            <ac:spMk id="9" creationId="{461B693C-5B61-44CB-9279-5F1F84813C8A}"/>
          </ac:spMkLst>
        </pc:spChg>
        <pc:spChg chg="add del">
          <ac:chgData name="Alicia Bowers" userId="b614f5a4-3134-4c15-ba14-8120f671e050" providerId="ADAL" clId="{550347DF-AC36-4C43-9B8D-12F3DC7D625A}" dt="2021-09-12T21:19:17.120" v="3843" actId="26606"/>
          <ac:spMkLst>
            <pc:docMk/>
            <pc:sldMk cId="2314801928" sldId="258"/>
            <ac:spMk id="12" creationId="{7383B190-6BFB-422F-B667-06B7B25F096A}"/>
          </ac:spMkLst>
        </pc:spChg>
        <pc:spChg chg="add del mod">
          <ac:chgData name="Alicia Bowers" userId="b614f5a4-3134-4c15-ba14-8120f671e050" providerId="ADAL" clId="{550347DF-AC36-4C43-9B8D-12F3DC7D625A}" dt="2021-09-12T21:19:08.550" v="3842" actId="21"/>
          <ac:spMkLst>
            <pc:docMk/>
            <pc:sldMk cId="2314801928" sldId="258"/>
            <ac:spMk id="13" creationId="{0509EE66-9420-43B6-A9EE-5205C84DB5EE}"/>
          </ac:spMkLst>
        </pc:spChg>
        <pc:spChg chg="add mod">
          <ac:chgData name="Alicia Bowers" userId="b614f5a4-3134-4c15-ba14-8120f671e050" providerId="ADAL" clId="{550347DF-AC36-4C43-9B8D-12F3DC7D625A}" dt="2021-09-12T21:19:35.347" v="3849" actId="1076"/>
          <ac:spMkLst>
            <pc:docMk/>
            <pc:sldMk cId="2314801928" sldId="258"/>
            <ac:spMk id="18" creationId="{53F71115-1BA4-4480-985C-F75E1594ECE2}"/>
          </ac:spMkLst>
        </pc:spChg>
        <pc:spChg chg="add">
          <ac:chgData name="Alicia Bowers" userId="b614f5a4-3134-4c15-ba14-8120f671e050" providerId="ADAL" clId="{550347DF-AC36-4C43-9B8D-12F3DC7D625A}" dt="2021-09-12T21:19:17.120" v="3843" actId="26606"/>
          <ac:spMkLst>
            <pc:docMk/>
            <pc:sldMk cId="2314801928" sldId="258"/>
            <ac:spMk id="19" creationId="{CDA1A2E9-63FE-408D-A803-8E306ECAB4B3}"/>
          </ac:spMkLst>
        </pc:spChg>
        <pc:spChg chg="add">
          <ac:chgData name="Alicia Bowers" userId="b614f5a4-3134-4c15-ba14-8120f671e050" providerId="ADAL" clId="{550347DF-AC36-4C43-9B8D-12F3DC7D625A}" dt="2021-09-12T21:19:17.120" v="3843" actId="26606"/>
          <ac:spMkLst>
            <pc:docMk/>
            <pc:sldMk cId="2314801928" sldId="258"/>
            <ac:spMk id="21" creationId="{FBE9F90C-C163-435B-9A68-D15C92D1CF2B}"/>
          </ac:spMkLst>
        </pc:spChg>
        <pc:spChg chg="add">
          <ac:chgData name="Alicia Bowers" userId="b614f5a4-3134-4c15-ba14-8120f671e050" providerId="ADAL" clId="{550347DF-AC36-4C43-9B8D-12F3DC7D625A}" dt="2021-09-12T21:19:17.120" v="3843" actId="26606"/>
          <ac:spMkLst>
            <pc:docMk/>
            <pc:sldMk cId="2314801928" sldId="258"/>
            <ac:spMk id="23" creationId="{736FE8F5-3FB3-48E6-995A-0B23EE9E182B}"/>
          </ac:spMkLst>
        </pc:spChg>
        <pc:spChg chg="add">
          <ac:chgData name="Alicia Bowers" userId="b614f5a4-3134-4c15-ba14-8120f671e050" providerId="ADAL" clId="{550347DF-AC36-4C43-9B8D-12F3DC7D625A}" dt="2021-09-12T21:19:17.120" v="3843" actId="26606"/>
          <ac:spMkLst>
            <pc:docMk/>
            <pc:sldMk cId="2314801928" sldId="258"/>
            <ac:spMk id="25" creationId="{1A882A9F-F4E9-4E23-8F0B-20B5DF42EAA9}"/>
          </ac:spMkLst>
        </pc:spChg>
        <pc:picChg chg="add mod ord modCrop">
          <ac:chgData name="Alicia Bowers" userId="b614f5a4-3134-4c15-ba14-8120f671e050" providerId="ADAL" clId="{550347DF-AC36-4C43-9B8D-12F3DC7D625A}" dt="2021-09-12T21:20:35.105" v="3868" actId="1440"/>
          <ac:picMkLst>
            <pc:docMk/>
            <pc:sldMk cId="2314801928" sldId="258"/>
            <ac:picMk id="5" creationId="{EBC22506-2D5A-45D8-B6B3-82B7FFE4C464}"/>
          </ac:picMkLst>
        </pc:picChg>
        <pc:picChg chg="mod">
          <ac:chgData name="Alicia Bowers" userId="b614f5a4-3134-4c15-ba14-8120f671e050" providerId="ADAL" clId="{550347DF-AC36-4C43-9B8D-12F3DC7D625A}" dt="2021-09-12T21:20:34.840" v="3867" actId="1440"/>
          <ac:picMkLst>
            <pc:docMk/>
            <pc:sldMk cId="2314801928" sldId="258"/>
            <ac:picMk id="6" creationId="{DB7FA8D6-5E83-479D-8DB1-AEEBFF607570}"/>
          </ac:picMkLst>
        </pc:picChg>
        <pc:picChg chg="add mod ord">
          <ac:chgData name="Alicia Bowers" userId="b614f5a4-3134-4c15-ba14-8120f671e050" providerId="ADAL" clId="{550347DF-AC36-4C43-9B8D-12F3DC7D625A}" dt="2021-09-12T21:20:33.226" v="3866" actId="1440"/>
          <ac:picMkLst>
            <pc:docMk/>
            <pc:sldMk cId="2314801928" sldId="258"/>
            <ac:picMk id="7" creationId="{54E941C6-A35B-417E-98E7-FE2ABCE32C73}"/>
          </ac:picMkLst>
        </pc:picChg>
        <pc:cxnChg chg="add del">
          <ac:chgData name="Alicia Bowers" userId="b614f5a4-3134-4c15-ba14-8120f671e050" providerId="ADAL" clId="{550347DF-AC36-4C43-9B8D-12F3DC7D625A}" dt="2021-09-12T21:19:17.120" v="3843" actId="26606"/>
          <ac:cxnSpMkLst>
            <pc:docMk/>
            <pc:sldMk cId="2314801928" sldId="258"/>
            <ac:cxnSpMk id="14" creationId="{ED28E597-4AF8-4D69-A9AB-A1EDC6156B04}"/>
          </ac:cxnSpMkLst>
        </pc:cxnChg>
      </pc:sldChg>
      <pc:sldChg chg="addSp delSp modSp mod ord setBg modClrScheme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2261273134" sldId="259"/>
        </pc:sldMkLst>
        <pc:spChg chg="mod ord">
          <ac:chgData name="Alicia Bowers" userId="b614f5a4-3134-4c15-ba14-8120f671e050" providerId="ADAL" clId="{550347DF-AC36-4C43-9B8D-12F3DC7D625A}" dt="2021-09-12T20:36:58.157" v="2467" actId="20577"/>
          <ac:spMkLst>
            <pc:docMk/>
            <pc:sldMk cId="2261273134" sldId="259"/>
            <ac:spMk id="2" creationId="{B174A783-F038-4CD2-8DB3-FC2ABBA1A9CD}"/>
          </ac:spMkLst>
        </pc:spChg>
        <pc:spChg chg="del mod">
          <ac:chgData name="Alicia Bowers" userId="b614f5a4-3134-4c15-ba14-8120f671e050" providerId="ADAL" clId="{550347DF-AC36-4C43-9B8D-12F3DC7D625A}" dt="2021-09-12T19:45:52.793" v="916" actId="21"/>
          <ac:spMkLst>
            <pc:docMk/>
            <pc:sldMk cId="2261273134" sldId="259"/>
            <ac:spMk id="6" creationId="{943B6D7C-E6E6-4315-878E-C7BB916ECDA9}"/>
          </ac:spMkLst>
        </pc:spChg>
        <pc:spChg chg="add del">
          <ac:chgData name="Alicia Bowers" userId="b614f5a4-3134-4c15-ba14-8120f671e050" providerId="ADAL" clId="{550347DF-AC36-4C43-9B8D-12F3DC7D625A}" dt="2021-09-12T20:33:44.756" v="2412" actId="26606"/>
          <ac:spMkLst>
            <pc:docMk/>
            <pc:sldMk cId="2261273134" sldId="259"/>
            <ac:spMk id="7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0:33:44.756" v="2412" actId="26606"/>
          <ac:spMkLst>
            <pc:docMk/>
            <pc:sldMk cId="2261273134" sldId="259"/>
            <ac:spMk id="8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0:33:44.756" v="2412" actId="26606"/>
          <ac:spMkLst>
            <pc:docMk/>
            <pc:sldMk cId="2261273134" sldId="259"/>
            <ac:spMk id="9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19:46:10.060" v="919" actId="26606"/>
          <ac:spMkLst>
            <pc:docMk/>
            <pc:sldMk cId="2261273134" sldId="259"/>
            <ac:spMk id="10" creationId="{A8384FB5-9ADC-4DDC-881B-597D56F5B15D}"/>
          </ac:spMkLst>
        </pc:spChg>
        <pc:spChg chg="add del">
          <ac:chgData name="Alicia Bowers" userId="b614f5a4-3134-4c15-ba14-8120f671e050" providerId="ADAL" clId="{550347DF-AC36-4C43-9B8D-12F3DC7D625A}" dt="2021-09-12T19:19:46.127" v="682" actId="26606"/>
          <ac:spMkLst>
            <pc:docMk/>
            <pc:sldMk cId="2261273134" sldId="259"/>
            <ac:spMk id="11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19:46:10.060" v="919" actId="26606"/>
          <ac:spMkLst>
            <pc:docMk/>
            <pc:sldMk cId="2261273134" sldId="259"/>
            <ac:spMk id="12" creationId="{91E5A9A7-95C6-4F4F-B00E-C82E07FE62EF}"/>
          </ac:spMkLst>
        </pc:spChg>
        <pc:spChg chg="add del">
          <ac:chgData name="Alicia Bowers" userId="b614f5a4-3134-4c15-ba14-8120f671e050" providerId="ADAL" clId="{550347DF-AC36-4C43-9B8D-12F3DC7D625A}" dt="2021-09-12T19:19:46.127" v="682" actId="26606"/>
          <ac:spMkLst>
            <pc:docMk/>
            <pc:sldMk cId="2261273134" sldId="259"/>
            <ac:spMk id="13" creationId="{36D30126-6314-4A93-B27E-5C66CF781924}"/>
          </ac:spMkLst>
        </pc:spChg>
        <pc:spChg chg="add del">
          <ac:chgData name="Alicia Bowers" userId="b614f5a4-3134-4c15-ba14-8120f671e050" providerId="ADAL" clId="{550347DF-AC36-4C43-9B8D-12F3DC7D625A}" dt="2021-09-12T19:46:10.060" v="919" actId="26606"/>
          <ac:spMkLst>
            <pc:docMk/>
            <pc:sldMk cId="2261273134" sldId="259"/>
            <ac:spMk id="14" creationId="{D07DD2DE-F619-49DD-B5E7-03A290FF4ED1}"/>
          </ac:spMkLst>
        </pc:spChg>
        <pc:spChg chg="add del">
          <ac:chgData name="Alicia Bowers" userId="b614f5a4-3134-4c15-ba14-8120f671e050" providerId="ADAL" clId="{550347DF-AC36-4C43-9B8D-12F3DC7D625A}" dt="2021-09-12T19:19:46.127" v="682" actId="26606"/>
          <ac:spMkLst>
            <pc:docMk/>
            <pc:sldMk cId="2261273134" sldId="259"/>
            <ac:spMk id="15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19:46:10.060" v="919" actId="26606"/>
          <ac:spMkLst>
            <pc:docMk/>
            <pc:sldMk cId="2261273134" sldId="259"/>
            <ac:spMk id="16" creationId="{85149191-5F60-4A28-AAFF-039F96B0F3EC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261273134" sldId="259"/>
            <ac:spMk id="17" creationId="{823AC064-BC96-4F32-8AE1-B2FD38754823}"/>
          </ac:spMkLst>
        </pc:spChg>
        <pc:spChg chg="add del">
          <ac:chgData name="Alicia Bowers" userId="b614f5a4-3134-4c15-ba14-8120f671e050" providerId="ADAL" clId="{550347DF-AC36-4C43-9B8D-12F3DC7D625A}" dt="2021-09-12T19:46:10.060" v="919" actId="26606"/>
          <ac:spMkLst>
            <pc:docMk/>
            <pc:sldMk cId="2261273134" sldId="259"/>
            <ac:spMk id="18" creationId="{F8260ED5-17F7-4158-B241-D51DD4CF1B7E}"/>
          </ac:spMkLst>
        </pc:spChg>
        <pc:spChg chg="add del">
          <ac:chgData name="Alicia Bowers" userId="b614f5a4-3134-4c15-ba14-8120f671e050" providerId="ADAL" clId="{550347DF-AC36-4C43-9B8D-12F3DC7D625A}" dt="2021-09-12T19:46:13.906" v="921" actId="26606"/>
          <ac:spMkLst>
            <pc:docMk/>
            <pc:sldMk cId="2261273134" sldId="259"/>
            <ac:spMk id="21" creationId="{7F57BEA8-497D-4AA8-8A18-BDCD696B25FE}"/>
          </ac:spMkLst>
        </pc:spChg>
        <pc:spChg chg="add del">
          <ac:chgData name="Alicia Bowers" userId="b614f5a4-3134-4c15-ba14-8120f671e050" providerId="ADAL" clId="{550347DF-AC36-4C43-9B8D-12F3DC7D625A}" dt="2021-09-12T19:46:17.543" v="923" actId="26606"/>
          <ac:spMkLst>
            <pc:docMk/>
            <pc:sldMk cId="2261273134" sldId="259"/>
            <ac:spMk id="25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19:46:17.543" v="923" actId="26606"/>
          <ac:spMkLst>
            <pc:docMk/>
            <pc:sldMk cId="2261273134" sldId="259"/>
            <ac:spMk id="26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19:46:17.543" v="923" actId="26606"/>
          <ac:spMkLst>
            <pc:docMk/>
            <pc:sldMk cId="2261273134" sldId="259"/>
            <ac:spMk id="27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19:46:17.543" v="923" actId="26606"/>
          <ac:spMkLst>
            <pc:docMk/>
            <pc:sldMk cId="2261273134" sldId="259"/>
            <ac:spMk id="28" creationId="{33A87B69-D1B1-4DA7-B224-F220FC5235E6}"/>
          </ac:spMkLst>
        </pc:spChg>
        <pc:spChg chg="add del">
          <ac:chgData name="Alicia Bowers" userId="b614f5a4-3134-4c15-ba14-8120f671e050" providerId="ADAL" clId="{550347DF-AC36-4C43-9B8D-12F3DC7D625A}" dt="2021-09-12T19:46:17.543" v="923" actId="26606"/>
          <ac:spMkLst>
            <pc:docMk/>
            <pc:sldMk cId="2261273134" sldId="259"/>
            <ac:spMk id="29" creationId="{1C091803-41C2-48E0-9228-5148460C7479}"/>
          </ac:spMkLst>
        </pc:spChg>
        <pc:spChg chg="add del mod">
          <ac:chgData name="Alicia Bowers" userId="b614f5a4-3134-4c15-ba14-8120f671e050" providerId="ADAL" clId="{550347DF-AC36-4C43-9B8D-12F3DC7D625A}" dt="2021-09-12T19:46:39.375" v="930" actId="21"/>
          <ac:spMkLst>
            <pc:docMk/>
            <pc:sldMk cId="2261273134" sldId="259"/>
            <ac:spMk id="30" creationId="{FDCB1E87-7910-4B49-B20F-C9185A231DD2}"/>
          </ac:spMkLst>
        </pc:spChg>
        <pc:spChg chg="add del">
          <ac:chgData name="Alicia Bowers" userId="b614f5a4-3134-4c15-ba14-8120f671e050" providerId="ADAL" clId="{550347DF-AC36-4C43-9B8D-12F3DC7D625A}" dt="2021-09-12T19:46:18.845" v="925" actId="26606"/>
          <ac:spMkLst>
            <pc:docMk/>
            <pc:sldMk cId="2261273134" sldId="259"/>
            <ac:spMk id="31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19:46:18.845" v="925" actId="26606"/>
          <ac:spMkLst>
            <pc:docMk/>
            <pc:sldMk cId="2261273134" sldId="259"/>
            <ac:spMk id="32" creationId="{36D30126-6314-4A93-B27E-5C66CF781924}"/>
          </ac:spMkLst>
        </pc:spChg>
        <pc:spChg chg="add del">
          <ac:chgData name="Alicia Bowers" userId="b614f5a4-3134-4c15-ba14-8120f671e050" providerId="ADAL" clId="{550347DF-AC36-4C43-9B8D-12F3DC7D625A}" dt="2021-09-12T19:46:18.845" v="925" actId="26606"/>
          <ac:spMkLst>
            <pc:docMk/>
            <pc:sldMk cId="2261273134" sldId="259"/>
            <ac:spMk id="33" creationId="{73ED6512-6858-4552-B699-9A97FE9A4EA2}"/>
          </ac:spMkLst>
        </pc:spChg>
        <pc:spChg chg="add del mod">
          <ac:chgData name="Alicia Bowers" userId="b614f5a4-3134-4c15-ba14-8120f671e050" providerId="ADAL" clId="{550347DF-AC36-4C43-9B8D-12F3DC7D625A}" dt="2021-09-12T20:33:35.909" v="2411" actId="21"/>
          <ac:spMkLst>
            <pc:docMk/>
            <pc:sldMk cId="2261273134" sldId="259"/>
            <ac:spMk id="34" creationId="{8C41D6CD-8020-4CFB-8512-55246D735618}"/>
          </ac:spMkLst>
        </pc:spChg>
        <pc:spChg chg="add del">
          <ac:chgData name="Alicia Bowers" userId="b614f5a4-3134-4c15-ba14-8120f671e050" providerId="ADAL" clId="{550347DF-AC36-4C43-9B8D-12F3DC7D625A}" dt="2021-09-12T19:46:34.981" v="929" actId="700"/>
          <ac:spMkLst>
            <pc:docMk/>
            <pc:sldMk cId="2261273134" sldId="259"/>
            <ac:spMk id="35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19:46:34.981" v="929" actId="700"/>
          <ac:spMkLst>
            <pc:docMk/>
            <pc:sldMk cId="2261273134" sldId="259"/>
            <ac:spMk id="36" creationId="{73ED6512-6858-4552-B699-9A97FE9A4EA2}"/>
          </ac:spMkLst>
        </pc:spChg>
        <pc:spChg chg="add mod">
          <ac:chgData name="Alicia Bowers" userId="b614f5a4-3134-4c15-ba14-8120f671e050" providerId="ADAL" clId="{550347DF-AC36-4C43-9B8D-12F3DC7D625A}" dt="2021-09-12T20:33:50.277" v="2414" actId="1076"/>
          <ac:spMkLst>
            <pc:docMk/>
            <pc:sldMk cId="2261273134" sldId="259"/>
            <ac:spMk id="37" creationId="{6248E245-517C-4AAD-8061-3AA9E5F43121}"/>
          </ac:spMkLst>
        </pc:spChg>
        <pc:spChg chg="add del">
          <ac:chgData name="Alicia Bowers" userId="b614f5a4-3134-4c15-ba14-8120f671e050" providerId="ADAL" clId="{550347DF-AC36-4C43-9B8D-12F3DC7D625A}" dt="2021-09-12T20:33:33.012" v="2410" actId="26606"/>
          <ac:spMkLst>
            <pc:docMk/>
            <pc:sldMk cId="2261273134" sldId="259"/>
            <ac:spMk id="39" creationId="{53F29798-D584-4792-9B62-3F5F5C36D619}"/>
          </ac:spMkLst>
        </pc:spChg>
        <pc:picChg chg="mod ord">
          <ac:chgData name="Alicia Bowers" userId="b614f5a4-3134-4c15-ba14-8120f671e050" providerId="ADAL" clId="{550347DF-AC36-4C43-9B8D-12F3DC7D625A}" dt="2021-09-12T21:18:52.817" v="3841"/>
          <ac:picMkLst>
            <pc:docMk/>
            <pc:sldMk cId="2261273134" sldId="259"/>
            <ac:picMk id="5" creationId="{811B1FC8-7A13-4056-AA37-7E62819FD5D7}"/>
          </ac:picMkLst>
        </pc:picChg>
        <pc:cxnChg chg="add del">
          <ac:chgData name="Alicia Bowers" userId="b614f5a4-3134-4c15-ba14-8120f671e050" providerId="ADAL" clId="{550347DF-AC36-4C43-9B8D-12F3DC7D625A}" dt="2021-09-12T21:18:52.817" v="3841"/>
          <ac:cxnSpMkLst>
            <pc:docMk/>
            <pc:sldMk cId="2261273134" sldId="259"/>
            <ac:cxnSpMk id="19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19:46:13.906" v="921" actId="26606"/>
          <ac:cxnSpMkLst>
            <pc:docMk/>
            <pc:sldMk cId="2261273134" sldId="259"/>
            <ac:cxnSpMk id="20" creationId="{D2E961F1-4A28-4A5F-BBD4-6E400E5E6C75}"/>
          </ac:cxnSpMkLst>
        </pc:cxnChg>
        <pc:cxnChg chg="add del">
          <ac:chgData name="Alicia Bowers" userId="b614f5a4-3134-4c15-ba14-8120f671e050" providerId="ADAL" clId="{550347DF-AC36-4C43-9B8D-12F3DC7D625A}" dt="2021-09-12T19:46:13.906" v="921" actId="26606"/>
          <ac:cxnSpMkLst>
            <pc:docMk/>
            <pc:sldMk cId="2261273134" sldId="259"/>
            <ac:cxnSpMk id="22" creationId="{A82415D3-DDE5-4D63-8CB3-23A5EC581B27}"/>
          </ac:cxnSpMkLst>
        </pc:cxnChg>
        <pc:cxnChg chg="add del">
          <ac:chgData name="Alicia Bowers" userId="b614f5a4-3134-4c15-ba14-8120f671e050" providerId="ADAL" clId="{550347DF-AC36-4C43-9B8D-12F3DC7D625A}" dt="2021-09-12T19:46:13.906" v="921" actId="26606"/>
          <ac:cxnSpMkLst>
            <pc:docMk/>
            <pc:sldMk cId="2261273134" sldId="259"/>
            <ac:cxnSpMk id="23" creationId="{AD7193FB-6AE6-4B3B-8F89-56B55DD63B4D}"/>
          </ac:cxnSpMkLst>
        </pc:cxnChg>
      </pc:sldChg>
      <pc:sldChg chg="addSp delSp modSp new del mod">
        <pc:chgData name="Alicia Bowers" userId="b614f5a4-3134-4c15-ba14-8120f671e050" providerId="ADAL" clId="{550347DF-AC36-4C43-9B8D-12F3DC7D625A}" dt="2021-09-12T19:35:33.576" v="777" actId="47"/>
        <pc:sldMkLst>
          <pc:docMk/>
          <pc:sldMk cId="358544239" sldId="260"/>
        </pc:sldMkLst>
        <pc:spChg chg="del">
          <ac:chgData name="Alicia Bowers" userId="b614f5a4-3134-4c15-ba14-8120f671e050" providerId="ADAL" clId="{550347DF-AC36-4C43-9B8D-12F3DC7D625A}" dt="2021-09-12T19:20:00.560" v="684" actId="1032"/>
          <ac:spMkLst>
            <pc:docMk/>
            <pc:sldMk cId="358544239" sldId="260"/>
            <ac:spMk id="3" creationId="{2C5BFCC1-124C-4A4A-BC7D-31584886F7D7}"/>
          </ac:spMkLst>
        </pc:spChg>
        <pc:graphicFrameChg chg="add mod modGraphic">
          <ac:chgData name="Alicia Bowers" userId="b614f5a4-3134-4c15-ba14-8120f671e050" providerId="ADAL" clId="{550347DF-AC36-4C43-9B8D-12F3DC7D625A}" dt="2021-09-12T19:20:05.062" v="691" actId="20577"/>
          <ac:graphicFrameMkLst>
            <pc:docMk/>
            <pc:sldMk cId="358544239" sldId="260"/>
            <ac:graphicFrameMk id="4" creationId="{6660020F-7600-4B84-9841-B55811924D84}"/>
          </ac:graphicFrameMkLst>
        </pc:graphicFrameChg>
      </pc:sldChg>
      <pc:sldChg chg="addSp delSp modSp new mod setBg modClrScheme addAnim delAnim modAnim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2532324196" sldId="261"/>
        </pc:sldMkLst>
        <pc:spChg chg="mod ord">
          <ac:chgData name="Alicia Bowers" userId="b614f5a4-3134-4c15-ba14-8120f671e050" providerId="ADAL" clId="{550347DF-AC36-4C43-9B8D-12F3DC7D625A}" dt="2021-09-12T21:18:52.817" v="3841"/>
          <ac:spMkLst>
            <pc:docMk/>
            <pc:sldMk cId="2532324196" sldId="261"/>
            <ac:spMk id="2" creationId="{630CE357-A2D2-4A49-8965-74EA6ABC50DA}"/>
          </ac:spMkLst>
        </pc:spChg>
        <pc:spChg chg="del">
          <ac:chgData name="Alicia Bowers" userId="b614f5a4-3134-4c15-ba14-8120f671e050" providerId="ADAL" clId="{550347DF-AC36-4C43-9B8D-12F3DC7D625A}" dt="2021-09-12T19:25:39.913" v="693"/>
          <ac:spMkLst>
            <pc:docMk/>
            <pc:sldMk cId="2532324196" sldId="261"/>
            <ac:spMk id="3" creationId="{4AD55750-89D4-4F36-8D89-296A6DD637BB}"/>
          </ac:spMkLst>
        </pc:spChg>
        <pc:spChg chg="add mod">
          <ac:chgData name="Alicia Bowers" userId="b614f5a4-3134-4c15-ba14-8120f671e050" providerId="ADAL" clId="{550347DF-AC36-4C43-9B8D-12F3DC7D625A}" dt="2021-09-12T19:44:24.395" v="897" actId="208"/>
          <ac:spMkLst>
            <pc:docMk/>
            <pc:sldMk cId="2532324196" sldId="261"/>
            <ac:spMk id="6" creationId="{9B55FF1C-CC46-44EF-87DE-39E09D2FFF49}"/>
          </ac:spMkLst>
        </pc:spChg>
        <pc:spChg chg="add del">
          <ac:chgData name="Alicia Bowers" userId="b614f5a4-3134-4c15-ba14-8120f671e050" providerId="ADAL" clId="{550347DF-AC36-4C43-9B8D-12F3DC7D625A}" dt="2021-09-12T19:38:40.426" v="832" actId="700"/>
          <ac:spMkLst>
            <pc:docMk/>
            <pc:sldMk cId="2532324196" sldId="261"/>
            <ac:spMk id="9" creationId="{A8384FB5-9ADC-4DDC-881B-597D56F5B15D}"/>
          </ac:spMkLst>
        </pc:spChg>
        <pc:spChg chg="add del">
          <ac:chgData name="Alicia Bowers" userId="b614f5a4-3134-4c15-ba14-8120f671e050" providerId="ADAL" clId="{550347DF-AC36-4C43-9B8D-12F3DC7D625A}" dt="2021-09-12T19:38:40.426" v="832" actId="700"/>
          <ac:spMkLst>
            <pc:docMk/>
            <pc:sldMk cId="2532324196" sldId="261"/>
            <ac:spMk id="11" creationId="{91E5A9A7-95C6-4F4F-B00E-C82E07FE62EF}"/>
          </ac:spMkLst>
        </pc:spChg>
        <pc:spChg chg="add del">
          <ac:chgData name="Alicia Bowers" userId="b614f5a4-3134-4c15-ba14-8120f671e050" providerId="ADAL" clId="{550347DF-AC36-4C43-9B8D-12F3DC7D625A}" dt="2021-09-12T19:38:40.426" v="832" actId="700"/>
          <ac:spMkLst>
            <pc:docMk/>
            <pc:sldMk cId="2532324196" sldId="261"/>
            <ac:spMk id="13" creationId="{D07DD2DE-F619-49DD-B5E7-03A290FF4ED1}"/>
          </ac:spMkLst>
        </pc:spChg>
        <pc:spChg chg="add del">
          <ac:chgData name="Alicia Bowers" userId="b614f5a4-3134-4c15-ba14-8120f671e050" providerId="ADAL" clId="{550347DF-AC36-4C43-9B8D-12F3DC7D625A}" dt="2021-09-12T19:38:40.426" v="832" actId="700"/>
          <ac:spMkLst>
            <pc:docMk/>
            <pc:sldMk cId="2532324196" sldId="261"/>
            <ac:spMk id="15" creationId="{85149191-5F60-4A28-AAFF-039F96B0F3EC}"/>
          </ac:spMkLst>
        </pc:spChg>
        <pc:spChg chg="add del">
          <ac:chgData name="Alicia Bowers" userId="b614f5a4-3134-4c15-ba14-8120f671e050" providerId="ADAL" clId="{550347DF-AC36-4C43-9B8D-12F3DC7D625A}" dt="2021-09-12T19:38:40.426" v="832" actId="700"/>
          <ac:spMkLst>
            <pc:docMk/>
            <pc:sldMk cId="2532324196" sldId="261"/>
            <ac:spMk id="17" creationId="{F8260ED5-17F7-4158-B241-D51DD4CF1B7E}"/>
          </ac:spMkLst>
        </pc:spChg>
        <pc:spChg chg="add del">
          <ac:chgData name="Alicia Bowers" userId="b614f5a4-3134-4c15-ba14-8120f671e050" providerId="ADAL" clId="{550347DF-AC36-4C43-9B8D-12F3DC7D625A}" dt="2021-09-12T19:36:10.273" v="782" actId="26606"/>
          <ac:spMkLst>
            <pc:docMk/>
            <pc:sldMk cId="2532324196" sldId="261"/>
            <ac:spMk id="71" creationId="{2151139A-886F-4B97-8815-729AD3831BBD}"/>
          </ac:spMkLst>
        </pc:spChg>
        <pc:spChg chg="add del">
          <ac:chgData name="Alicia Bowers" userId="b614f5a4-3134-4c15-ba14-8120f671e050" providerId="ADAL" clId="{550347DF-AC36-4C43-9B8D-12F3DC7D625A}" dt="2021-09-12T19:36:10.273" v="782" actId="26606"/>
          <ac:spMkLst>
            <pc:docMk/>
            <pc:sldMk cId="2532324196" sldId="261"/>
            <ac:spMk id="73" creationId="{AB5E08C4-8CDD-4623-A5B8-E998C6DEE3B7}"/>
          </ac:spMkLst>
        </pc:spChg>
        <pc:spChg chg="add del">
          <ac:chgData name="Alicia Bowers" userId="b614f5a4-3134-4c15-ba14-8120f671e050" providerId="ADAL" clId="{550347DF-AC36-4C43-9B8D-12F3DC7D625A}" dt="2021-09-12T19:36:10.273" v="782" actId="26606"/>
          <ac:spMkLst>
            <pc:docMk/>
            <pc:sldMk cId="2532324196" sldId="261"/>
            <ac:spMk id="75" creationId="{15F33878-D502-4FFA-8ACE-F2AECDB2A23F}"/>
          </ac:spMkLst>
        </pc:spChg>
        <pc:spChg chg="add del">
          <ac:chgData name="Alicia Bowers" userId="b614f5a4-3134-4c15-ba14-8120f671e050" providerId="ADAL" clId="{550347DF-AC36-4C43-9B8D-12F3DC7D625A}" dt="2021-09-12T19:36:10.273" v="782" actId="26606"/>
          <ac:spMkLst>
            <pc:docMk/>
            <pc:sldMk cId="2532324196" sldId="261"/>
            <ac:spMk id="77" creationId="{D3539FEE-81D3-4406-802E-60B20B16F4F6}"/>
          </ac:spMkLst>
        </pc:spChg>
        <pc:spChg chg="add del">
          <ac:chgData name="Alicia Bowers" userId="b614f5a4-3134-4c15-ba14-8120f671e050" providerId="ADAL" clId="{550347DF-AC36-4C43-9B8D-12F3DC7D625A}" dt="2021-09-12T19:39:46.913" v="838" actId="26606"/>
          <ac:spMkLst>
            <pc:docMk/>
            <pc:sldMk cId="2532324196" sldId="261"/>
            <ac:spMk id="78" creationId="{25414FA1-2D4C-41DB-83DE-4F3E38C10A63}"/>
          </ac:spMkLst>
        </pc:spChg>
        <pc:spChg chg="add del">
          <ac:chgData name="Alicia Bowers" userId="b614f5a4-3134-4c15-ba14-8120f671e050" providerId="ADAL" clId="{550347DF-AC36-4C43-9B8D-12F3DC7D625A}" dt="2021-09-12T19:36:10.273" v="782" actId="26606"/>
          <ac:spMkLst>
            <pc:docMk/>
            <pc:sldMk cId="2532324196" sldId="261"/>
            <ac:spMk id="79" creationId="{DC701763-729E-462F-A5A8-E0DEFEB1E2E4}"/>
          </ac:spMkLst>
        </pc:spChg>
        <pc:spChg chg="add del">
          <ac:chgData name="Alicia Bowers" userId="b614f5a4-3134-4c15-ba14-8120f671e050" providerId="ADAL" clId="{550347DF-AC36-4C43-9B8D-12F3DC7D625A}" dt="2021-09-12T19:41:12.116" v="849" actId="26606"/>
          <ac:spMkLst>
            <pc:docMk/>
            <pc:sldMk cId="2532324196" sldId="261"/>
            <ac:spMk id="80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19:41:46.145" v="858" actId="26606"/>
          <ac:spMkLst>
            <pc:docMk/>
            <pc:sldMk cId="2532324196" sldId="261"/>
            <ac:spMk id="144" creationId="{398F3DEE-0E56-499F-AFAE-C2DA7C2C815B}"/>
          </ac:spMkLst>
        </pc:spChg>
        <pc:spChg chg="add del">
          <ac:chgData name="Alicia Bowers" userId="b614f5a4-3134-4c15-ba14-8120f671e050" providerId="ADAL" clId="{550347DF-AC36-4C43-9B8D-12F3DC7D625A}" dt="2021-09-12T19:41:46.145" v="858" actId="26606"/>
          <ac:spMkLst>
            <pc:docMk/>
            <pc:sldMk cId="2532324196" sldId="261"/>
            <ac:spMk id="146" creationId="{D4054751-1972-4218-A5AC-06366AB23823}"/>
          </ac:spMkLst>
        </pc:spChg>
        <pc:spChg chg="add del">
          <ac:chgData name="Alicia Bowers" userId="b614f5a4-3134-4c15-ba14-8120f671e050" providerId="ADAL" clId="{550347DF-AC36-4C43-9B8D-12F3DC7D625A}" dt="2021-09-12T19:41:46.145" v="858" actId="26606"/>
          <ac:spMkLst>
            <pc:docMk/>
            <pc:sldMk cId="2532324196" sldId="261"/>
            <ac:spMk id="148" creationId="{53F16F31-4871-4294-AA34-E451DD4CD2D2}"/>
          </ac:spMkLst>
        </pc:spChg>
        <pc:spChg chg="add del">
          <ac:chgData name="Alicia Bowers" userId="b614f5a4-3134-4c15-ba14-8120f671e050" providerId="ADAL" clId="{550347DF-AC36-4C43-9B8D-12F3DC7D625A}" dt="2021-09-12T19:41:46.145" v="858" actId="26606"/>
          <ac:spMkLst>
            <pc:docMk/>
            <pc:sldMk cId="2532324196" sldId="261"/>
            <ac:spMk id="150" creationId="{ABD3FB0A-8C48-462D-82B4-C52CDB3F076A}"/>
          </ac:spMkLst>
        </pc:spChg>
        <pc:spChg chg="add del">
          <ac:chgData name="Alicia Bowers" userId="b614f5a4-3134-4c15-ba14-8120f671e050" providerId="ADAL" clId="{550347DF-AC36-4C43-9B8D-12F3DC7D625A}" dt="2021-09-12T19:41:44.435" v="854" actId="26606"/>
          <ac:spMkLst>
            <pc:docMk/>
            <pc:sldMk cId="2532324196" sldId="261"/>
            <ac:spMk id="192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19:41:44.435" v="854" actId="26606"/>
          <ac:spMkLst>
            <pc:docMk/>
            <pc:sldMk cId="2532324196" sldId="261"/>
            <ac:spMk id="193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19:41:44.435" v="854" actId="26606"/>
          <ac:spMkLst>
            <pc:docMk/>
            <pc:sldMk cId="2532324196" sldId="261"/>
            <ac:spMk id="194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19:41:46.131" v="857" actId="26606"/>
          <ac:spMkLst>
            <pc:docMk/>
            <pc:sldMk cId="2532324196" sldId="261"/>
            <ac:spMk id="2055" creationId="{B497CCB5-5FC2-473C-AFCC-2430CEF1DF71}"/>
          </ac:spMkLst>
        </pc:spChg>
        <pc:spChg chg="add del">
          <ac:chgData name="Alicia Bowers" userId="b614f5a4-3134-4c15-ba14-8120f671e050" providerId="ADAL" clId="{550347DF-AC36-4C43-9B8D-12F3DC7D625A}" dt="2021-09-12T19:39:46.923" v="839" actId="26606"/>
          <ac:spMkLst>
            <pc:docMk/>
            <pc:sldMk cId="2532324196" sldId="261"/>
            <ac:spMk id="2056" creationId="{928F64C6-FE22-4FC1-A763-DFCC514811BD}"/>
          </ac:spMkLst>
        </pc:spChg>
        <pc:spChg chg="add del">
          <ac:chgData name="Alicia Bowers" userId="b614f5a4-3134-4c15-ba14-8120f671e050" providerId="ADAL" clId="{550347DF-AC36-4C43-9B8D-12F3DC7D625A}" dt="2021-09-12T19:41:46.131" v="857" actId="26606"/>
          <ac:spMkLst>
            <pc:docMk/>
            <pc:sldMk cId="2532324196" sldId="261"/>
            <ac:spMk id="2058" creationId="{599C8C75-BFDF-44E7-A028-EEB5EDD58817}"/>
          </ac:spMkLst>
        </pc:spChg>
        <pc:spChg chg="add del">
          <ac:chgData name="Alicia Bowers" userId="b614f5a4-3134-4c15-ba14-8120f671e050" providerId="ADAL" clId="{550347DF-AC36-4C43-9B8D-12F3DC7D625A}" dt="2021-09-12T19:41:12.116" v="849" actId="26606"/>
          <ac:spMkLst>
            <pc:docMk/>
            <pc:sldMk cId="2532324196" sldId="261"/>
            <ac:spMk id="2059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532324196" sldId="261"/>
            <ac:spMk id="2060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532324196" sldId="261"/>
            <ac:spMk id="2061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532324196" sldId="261"/>
            <ac:spMk id="2062" creationId="{1A882A9F-F4E9-4E23-8F0B-20B5DF42EAA9}"/>
          </ac:spMkLst>
        </pc:spChg>
        <pc:picChg chg="add del mod ord">
          <ac:chgData name="Alicia Bowers" userId="b614f5a4-3134-4c15-ba14-8120f671e050" providerId="ADAL" clId="{550347DF-AC36-4C43-9B8D-12F3DC7D625A}" dt="2021-09-12T19:40:04.349" v="845" actId="21"/>
          <ac:picMkLst>
            <pc:docMk/>
            <pc:sldMk cId="2532324196" sldId="261"/>
            <ac:picMk id="4" creationId="{152EFDDC-14CB-4512-90F7-8C7483E8B0F1}"/>
          </ac:picMkLst>
        </pc:picChg>
        <pc:picChg chg="add del mod ord">
          <ac:chgData name="Alicia Bowers" userId="b614f5a4-3134-4c15-ba14-8120f671e050" providerId="ADAL" clId="{550347DF-AC36-4C43-9B8D-12F3DC7D625A}" dt="2021-09-12T19:40:22.243" v="847" actId="21"/>
          <ac:picMkLst>
            <pc:docMk/>
            <pc:sldMk cId="2532324196" sldId="261"/>
            <ac:picMk id="5" creationId="{74754DF0-02A3-46BE-8536-138530CF9423}"/>
          </ac:picMkLst>
        </pc:picChg>
        <pc:picChg chg="add mod modCrop">
          <ac:chgData name="Alicia Bowers" userId="b614f5a4-3134-4c15-ba14-8120f671e050" providerId="ADAL" clId="{550347DF-AC36-4C43-9B8D-12F3DC7D625A}" dt="2021-09-12T19:43:46.350" v="889" actId="1076"/>
          <ac:picMkLst>
            <pc:docMk/>
            <pc:sldMk cId="2532324196" sldId="261"/>
            <ac:picMk id="24" creationId="{40810FFE-D4F4-4F68-923F-60CC5B26A37F}"/>
          </ac:picMkLst>
        </pc:picChg>
        <pc:picChg chg="add mod">
          <ac:chgData name="Alicia Bowers" userId="b614f5a4-3134-4c15-ba14-8120f671e050" providerId="ADAL" clId="{550347DF-AC36-4C43-9B8D-12F3DC7D625A}" dt="2021-09-12T19:45:02.185" v="903" actId="12788"/>
          <ac:picMkLst>
            <pc:docMk/>
            <pc:sldMk cId="2532324196" sldId="261"/>
            <ac:picMk id="25" creationId="{D2662A59-4146-434C-884B-69336FE0B1F5}"/>
          </ac:picMkLst>
        </pc:picChg>
        <pc:picChg chg="add mod ord">
          <ac:chgData name="Alicia Bowers" userId="b614f5a4-3134-4c15-ba14-8120f671e050" providerId="ADAL" clId="{550347DF-AC36-4C43-9B8D-12F3DC7D625A}" dt="2021-09-12T19:45:02.185" v="903" actId="12788"/>
          <ac:picMkLst>
            <pc:docMk/>
            <pc:sldMk cId="2532324196" sldId="261"/>
            <ac:picMk id="2050" creationId="{B0D45456-C540-4C34-A3A7-11923DDB267A}"/>
          </ac:picMkLst>
        </pc:picChg>
        <pc:picChg chg="add del mod ord">
          <ac:chgData name="Alicia Bowers" userId="b614f5a4-3134-4c15-ba14-8120f671e050" providerId="ADAL" clId="{550347DF-AC36-4C43-9B8D-12F3DC7D625A}" dt="2021-09-12T19:45:02.185" v="903" actId="12788"/>
          <ac:picMkLst>
            <pc:docMk/>
            <pc:sldMk cId="2532324196" sldId="261"/>
            <ac:picMk id="2052" creationId="{255B4E53-89CE-48CE-B9EE-BE0EB909AC21}"/>
          </ac:picMkLst>
        </pc:picChg>
        <pc:picChg chg="add del mod ord">
          <ac:chgData name="Alicia Bowers" userId="b614f5a4-3134-4c15-ba14-8120f671e050" providerId="ADAL" clId="{550347DF-AC36-4C43-9B8D-12F3DC7D625A}" dt="2021-09-12T19:39:23.595" v="836" actId="21"/>
          <ac:picMkLst>
            <pc:docMk/>
            <pc:sldMk cId="2532324196" sldId="261"/>
            <ac:picMk id="2054" creationId="{3B3C1326-6FD0-4624-846A-3729CD05F86F}"/>
          </ac:picMkLst>
        </pc:picChg>
        <pc:cxnChg chg="add del">
          <ac:chgData name="Alicia Bowers" userId="b614f5a4-3134-4c15-ba14-8120f671e050" providerId="ADAL" clId="{550347DF-AC36-4C43-9B8D-12F3DC7D625A}" dt="2021-09-12T19:39:46.923" v="839" actId="26606"/>
          <ac:cxnSpMkLst>
            <pc:docMk/>
            <pc:sldMk cId="2532324196" sldId="261"/>
            <ac:cxnSpMk id="2057" creationId="{5C34627B-48E6-4F4D-B843-97717A86B490}"/>
          </ac:cxnSpMkLst>
        </pc:cxnChg>
      </pc:sldChg>
      <pc:sldChg chg="addSp delSp modSp new mod ord setBg modClrScheme setClrOvrMap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1012489583" sldId="262"/>
        </pc:sldMkLst>
        <pc:spChg chg="del mod ord">
          <ac:chgData name="Alicia Bowers" userId="b614f5a4-3134-4c15-ba14-8120f671e050" providerId="ADAL" clId="{550347DF-AC36-4C43-9B8D-12F3DC7D625A}" dt="2021-09-12T19:35:06.417" v="701" actId="700"/>
          <ac:spMkLst>
            <pc:docMk/>
            <pc:sldMk cId="1012489583" sldId="262"/>
            <ac:spMk id="2" creationId="{3B2BCF44-6F75-4F3F-A80D-D531160B894F}"/>
          </ac:spMkLst>
        </pc:spChg>
        <pc:spChg chg="del">
          <ac:chgData name="Alicia Bowers" userId="b614f5a4-3134-4c15-ba14-8120f671e050" providerId="ADAL" clId="{550347DF-AC36-4C43-9B8D-12F3DC7D625A}" dt="2021-09-12T19:31:22.588" v="697"/>
          <ac:spMkLst>
            <pc:docMk/>
            <pc:sldMk cId="1012489583" sldId="262"/>
            <ac:spMk id="3" creationId="{47955BF0-EC94-48FB-8362-7A539A85BE36}"/>
          </ac:spMkLst>
        </pc:spChg>
        <pc:spChg chg="add del mod">
          <ac:chgData name="Alicia Bowers" userId="b614f5a4-3134-4c15-ba14-8120f671e050" providerId="ADAL" clId="{550347DF-AC36-4C43-9B8D-12F3DC7D625A}" dt="2021-09-12T19:34:55.830" v="700"/>
          <ac:spMkLst>
            <pc:docMk/>
            <pc:sldMk cId="1012489583" sldId="262"/>
            <ac:spMk id="6" creationId="{79341AE1-A4B1-4450-8C2F-0280EE815318}"/>
          </ac:spMkLst>
        </pc:spChg>
        <pc:spChg chg="add mod ord">
          <ac:chgData name="Alicia Bowers" userId="b614f5a4-3134-4c15-ba14-8120f671e050" providerId="ADAL" clId="{550347DF-AC36-4C43-9B8D-12F3DC7D625A}" dt="2021-09-12T20:01:13.972" v="1839" actId="26606"/>
          <ac:spMkLst>
            <pc:docMk/>
            <pc:sldMk cId="1012489583" sldId="262"/>
            <ac:spMk id="7" creationId="{8C79A124-E145-419F-8309-0E17E9607A91}"/>
          </ac:spMkLst>
        </pc:spChg>
        <pc:spChg chg="add del mod">
          <ac:chgData name="Alicia Bowers" userId="b614f5a4-3134-4c15-ba14-8120f671e050" providerId="ADAL" clId="{550347DF-AC36-4C43-9B8D-12F3DC7D625A}" dt="2021-09-12T21:18:40.494" v="3828" actId="21"/>
          <ac:spMkLst>
            <pc:docMk/>
            <pc:sldMk cId="1012489583" sldId="262"/>
            <ac:spMk id="8" creationId="{680C59EF-7CD3-4555-84A6-88A6AA8A571C}"/>
          </ac:spMkLst>
        </pc:spChg>
        <pc:spChg chg="add del">
          <ac:chgData name="Alicia Bowers" userId="b614f5a4-3134-4c15-ba14-8120f671e050" providerId="ADAL" clId="{550347DF-AC36-4C43-9B8D-12F3DC7D625A}" dt="2021-09-12T20:01:13.972" v="1839" actId="26606"/>
          <ac:spMkLst>
            <pc:docMk/>
            <pc:sldMk cId="1012489583" sldId="262"/>
            <ac:spMk id="73" creationId="{823AC064-BC96-4F32-8AE1-B2FD38754823}"/>
          </ac:spMkLst>
        </pc:spChg>
        <pc:spChg chg="add del">
          <ac:chgData name="Alicia Bowers" userId="b614f5a4-3134-4c15-ba14-8120f671e050" providerId="ADAL" clId="{550347DF-AC36-4C43-9B8D-12F3DC7D625A}" dt="2021-09-12T20:01:13.088" v="1836" actId="26606"/>
          <ac:spMkLst>
            <pc:docMk/>
            <pc:sldMk cId="1012489583" sldId="262"/>
            <ac:spMk id="137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0:01:13.088" v="1836" actId="26606"/>
          <ac:spMkLst>
            <pc:docMk/>
            <pc:sldMk cId="1012489583" sldId="262"/>
            <ac:spMk id="139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0:01:13.959" v="1838" actId="26606"/>
          <ac:spMkLst>
            <pc:docMk/>
            <pc:sldMk cId="1012489583" sldId="262"/>
            <ac:spMk id="141" creationId="{08E7ACFB-B791-4C23-8B17-013FEDC09A89}"/>
          </ac:spMkLst>
        </pc:spChg>
        <pc:spChg chg="add del">
          <ac:chgData name="Alicia Bowers" userId="b614f5a4-3134-4c15-ba14-8120f671e050" providerId="ADAL" clId="{550347DF-AC36-4C43-9B8D-12F3DC7D625A}" dt="2021-09-12T20:01:13.959" v="1838" actId="26606"/>
          <ac:spMkLst>
            <pc:docMk/>
            <pc:sldMk cId="1012489583" sldId="262"/>
            <ac:spMk id="1030" creationId="{3B0DF90E-6BAD-4E82-8FDF-717C9A357378}"/>
          </ac:spMkLst>
        </pc:spChg>
        <pc:spChg chg="add del">
          <ac:chgData name="Alicia Bowers" userId="b614f5a4-3134-4c15-ba14-8120f671e050" providerId="ADAL" clId="{550347DF-AC36-4C43-9B8D-12F3DC7D625A}" dt="2021-09-12T20:01:13.959" v="1838" actId="26606"/>
          <ac:spMkLst>
            <pc:docMk/>
            <pc:sldMk cId="1012489583" sldId="262"/>
            <ac:spMk id="1031" creationId="{13DCC859-0434-4BB8-B6C5-09C88AE698F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1012489583" sldId="262"/>
            <ac:spMk id="1033" creationId="{823AC064-BC96-4F32-8AE1-B2FD38754823}"/>
          </ac:spMkLst>
        </pc:spChg>
        <pc:picChg chg="add del mod">
          <ac:chgData name="Alicia Bowers" userId="b614f5a4-3134-4c15-ba14-8120f671e050" providerId="ADAL" clId="{550347DF-AC36-4C43-9B8D-12F3DC7D625A}" dt="2021-09-12T19:33:27.800" v="698" actId="478"/>
          <ac:picMkLst>
            <pc:docMk/>
            <pc:sldMk cId="1012489583" sldId="262"/>
            <ac:picMk id="4" creationId="{27DD9870-04DC-468F-952E-AC8B7C527112}"/>
          </ac:picMkLst>
        </pc:picChg>
        <pc:picChg chg="add mod ord">
          <ac:chgData name="Alicia Bowers" userId="b614f5a4-3134-4c15-ba14-8120f671e050" providerId="ADAL" clId="{550347DF-AC36-4C43-9B8D-12F3DC7D625A}" dt="2021-09-12T20:01:13.959" v="1838" actId="26606"/>
          <ac:picMkLst>
            <pc:docMk/>
            <pc:sldMk cId="1012489583" sldId="262"/>
            <ac:picMk id="1026" creationId="{5625629B-8796-454A-84D7-EF2C285F9019}"/>
          </ac:picMkLst>
        </pc:picChg>
        <pc:picChg chg="add mod ord">
          <ac:chgData name="Alicia Bowers" userId="b614f5a4-3134-4c15-ba14-8120f671e050" providerId="ADAL" clId="{550347DF-AC36-4C43-9B8D-12F3DC7D625A}" dt="2021-09-12T21:18:52.817" v="3841"/>
          <ac:picMkLst>
            <pc:docMk/>
            <pc:sldMk cId="1012489583" sldId="262"/>
            <ac:picMk id="1028" creationId="{E230F77D-900E-432A-BF56-C8085734C604}"/>
          </ac:picMkLst>
        </pc:picChg>
        <pc:cxnChg chg="add del">
          <ac:chgData name="Alicia Bowers" userId="b614f5a4-3134-4c15-ba14-8120f671e050" providerId="ADAL" clId="{550347DF-AC36-4C43-9B8D-12F3DC7D625A}" dt="2021-09-12T20:01:13.972" v="1839" actId="26606"/>
          <ac:cxnSpMkLst>
            <pc:docMk/>
            <pc:sldMk cId="1012489583" sldId="262"/>
            <ac:cxnSpMk id="75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20:01:13.972" v="1839" actId="26606"/>
          <ac:cxnSpMkLst>
            <pc:docMk/>
            <pc:sldMk cId="1012489583" sldId="262"/>
            <ac:cxnSpMk id="77" creationId="{DB146403-F3D6-484B-B2ED-97F9565D0370}"/>
          </ac:cxnSpMkLst>
        </pc:cxnChg>
        <pc:cxnChg chg="add del">
          <ac:chgData name="Alicia Bowers" userId="b614f5a4-3134-4c15-ba14-8120f671e050" providerId="ADAL" clId="{550347DF-AC36-4C43-9B8D-12F3DC7D625A}" dt="2021-09-12T21:18:52.817" v="3841"/>
          <ac:cxnSpMkLst>
            <pc:docMk/>
            <pc:sldMk cId="1012489583" sldId="262"/>
            <ac:cxnSpMk id="1034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21:18:52.817" v="3841"/>
          <ac:cxnSpMkLst>
            <pc:docMk/>
            <pc:sldMk cId="1012489583" sldId="262"/>
            <ac:cxnSpMk id="1035" creationId="{DB146403-F3D6-484B-B2ED-97F9565D0370}"/>
          </ac:cxnSpMkLst>
        </pc:cxnChg>
      </pc:sldChg>
      <pc:sldChg chg="addSp modSp new del">
        <pc:chgData name="Alicia Bowers" userId="b614f5a4-3134-4c15-ba14-8120f671e050" providerId="ADAL" clId="{550347DF-AC36-4C43-9B8D-12F3DC7D625A}" dt="2021-09-12T19:45:17.289" v="904" actId="47"/>
        <pc:sldMkLst>
          <pc:docMk/>
          <pc:sldMk cId="246963972" sldId="263"/>
        </pc:sldMkLst>
        <pc:picChg chg="add mod">
          <ac:chgData name="Alicia Bowers" userId="b614f5a4-3134-4c15-ba14-8120f671e050" providerId="ADAL" clId="{550347DF-AC36-4C43-9B8D-12F3DC7D625A}" dt="2021-09-12T19:39:59.942" v="844"/>
          <ac:picMkLst>
            <pc:docMk/>
            <pc:sldMk cId="246963972" sldId="263"/>
            <ac:picMk id="3" creationId="{7A36F211-43C2-4345-8129-C27E9EDBA988}"/>
          </ac:picMkLst>
        </pc:picChg>
      </pc:sldChg>
      <pc:sldChg chg="addSp delSp modSp new mod setBg modClrScheme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3333202123" sldId="263"/>
        </pc:sldMkLst>
        <pc:spChg chg="add mod">
          <ac:chgData name="Alicia Bowers" userId="b614f5a4-3134-4c15-ba14-8120f671e050" providerId="ADAL" clId="{550347DF-AC36-4C43-9B8D-12F3DC7D625A}" dt="2021-09-12T21:13:43.216" v="3743" actId="26606"/>
          <ac:spMkLst>
            <pc:docMk/>
            <pc:sldMk cId="3333202123" sldId="263"/>
            <ac:spMk id="2" creationId="{A89F77CB-072E-49D2-98D0-4EEECD1807EE}"/>
          </ac:spMkLst>
        </pc:spChg>
        <pc:spChg chg="add mod ord">
          <ac:chgData name="Alicia Bowers" userId="b614f5a4-3134-4c15-ba14-8120f671e050" providerId="ADAL" clId="{550347DF-AC36-4C43-9B8D-12F3DC7D625A}" dt="2021-09-12T21:14:42.141" v="3803" actId="20577"/>
          <ac:spMkLst>
            <pc:docMk/>
            <pc:sldMk cId="3333202123" sldId="263"/>
            <ac:spMk id="3" creationId="{680EC77A-CE78-4A10-87F2-5CDC98057FA3}"/>
          </ac:spMkLst>
        </pc:spChg>
        <pc:spChg chg="add del">
          <ac:chgData name="Alicia Bowers" userId="b614f5a4-3134-4c15-ba14-8120f671e050" providerId="ADAL" clId="{550347DF-AC36-4C43-9B8D-12F3DC7D625A}" dt="2021-09-12T21:11:59.742" v="3699" actId="26606"/>
          <ac:spMkLst>
            <pc:docMk/>
            <pc:sldMk cId="3333202123" sldId="263"/>
            <ac:spMk id="71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1:59.742" v="3699" actId="26606"/>
          <ac:spMkLst>
            <pc:docMk/>
            <pc:sldMk cId="3333202123" sldId="263"/>
            <ac:spMk id="73" creationId="{36D30126-6314-4A93-B27E-5C66CF781924}"/>
          </ac:spMkLst>
        </pc:spChg>
        <pc:spChg chg="add del">
          <ac:chgData name="Alicia Bowers" userId="b614f5a4-3134-4c15-ba14-8120f671e050" providerId="ADAL" clId="{550347DF-AC36-4C43-9B8D-12F3DC7D625A}" dt="2021-09-12T21:12:42.740" v="3710" actId="26606"/>
          <ac:spMkLst>
            <pc:docMk/>
            <pc:sldMk cId="3333202123" sldId="263"/>
            <ac:spMk id="74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1:11:59.742" v="3699" actId="26606"/>
          <ac:spMkLst>
            <pc:docMk/>
            <pc:sldMk cId="3333202123" sldId="263"/>
            <ac:spMk id="75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2:42.740" v="3710" actId="26606"/>
          <ac:spMkLst>
            <pc:docMk/>
            <pc:sldMk cId="3333202123" sldId="263"/>
            <ac:spMk id="76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21:12:42.740" v="3710" actId="26606"/>
          <ac:spMkLst>
            <pc:docMk/>
            <pc:sldMk cId="3333202123" sldId="263"/>
            <ac:spMk id="78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1:12:42.740" v="3710" actId="26606"/>
          <ac:spMkLst>
            <pc:docMk/>
            <pc:sldMk cId="3333202123" sldId="263"/>
            <ac:spMk id="80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21:13:41.232" v="3740" actId="26606"/>
          <ac:spMkLst>
            <pc:docMk/>
            <pc:sldMk cId="3333202123" sldId="263"/>
            <ac:spMk id="103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1:13:41.232" v="3740" actId="26606"/>
          <ac:spMkLst>
            <pc:docMk/>
            <pc:sldMk cId="3333202123" sldId="263"/>
            <ac:spMk id="105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21:13:41.232" v="3740" actId="26606"/>
          <ac:spMkLst>
            <pc:docMk/>
            <pc:sldMk cId="3333202123" sldId="263"/>
            <ac:spMk id="107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1:13:41.232" v="3740" actId="26606"/>
          <ac:spMkLst>
            <pc:docMk/>
            <pc:sldMk cId="3333202123" sldId="263"/>
            <ac:spMk id="109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21:12:52.887" v="3723" actId="26606"/>
          <ac:spMkLst>
            <pc:docMk/>
            <pc:sldMk cId="3333202123" sldId="263"/>
            <ac:spMk id="5124" creationId="{04812C46-200A-4DEB-A05E-3ED6C68C2387}"/>
          </ac:spMkLst>
        </pc:spChg>
        <pc:spChg chg="add del">
          <ac:chgData name="Alicia Bowers" userId="b614f5a4-3134-4c15-ba14-8120f671e050" providerId="ADAL" clId="{550347DF-AC36-4C43-9B8D-12F3DC7D625A}" dt="2021-09-12T21:12:52.887" v="3723" actId="26606"/>
          <ac:spMkLst>
            <pc:docMk/>
            <pc:sldMk cId="3333202123" sldId="263"/>
            <ac:spMk id="5125" creationId="{D1EA859B-E555-4109-94F3-6700E046E008}"/>
          </ac:spMkLst>
        </pc:spChg>
        <pc:spChg chg="add del">
          <ac:chgData name="Alicia Bowers" userId="b614f5a4-3134-4c15-ba14-8120f671e050" providerId="ADAL" clId="{550347DF-AC36-4C43-9B8D-12F3DC7D625A}" dt="2021-09-12T21:12:44.375" v="3712" actId="26606"/>
          <ac:spMkLst>
            <pc:docMk/>
            <pc:sldMk cId="3333202123" sldId="263"/>
            <ac:spMk id="5127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2:44.375" v="3712" actId="26606"/>
          <ac:spMkLst>
            <pc:docMk/>
            <pc:sldMk cId="3333202123" sldId="263"/>
            <ac:spMk id="5128" creationId="{36D30126-6314-4A93-B27E-5C66CF781924}"/>
          </ac:spMkLst>
        </pc:spChg>
        <pc:spChg chg="add del">
          <ac:chgData name="Alicia Bowers" userId="b614f5a4-3134-4c15-ba14-8120f671e050" providerId="ADAL" clId="{550347DF-AC36-4C43-9B8D-12F3DC7D625A}" dt="2021-09-12T21:12:44.375" v="3712" actId="26606"/>
          <ac:spMkLst>
            <pc:docMk/>
            <pc:sldMk cId="3333202123" sldId="263"/>
            <ac:spMk id="5129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2:46.181" v="3714" actId="26606"/>
          <ac:spMkLst>
            <pc:docMk/>
            <pc:sldMk cId="3333202123" sldId="263"/>
            <ac:spMk id="5131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1:12:46.181" v="3714" actId="26606"/>
          <ac:spMkLst>
            <pc:docMk/>
            <pc:sldMk cId="3333202123" sldId="263"/>
            <ac:spMk id="5132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21:12:46.181" v="3714" actId="26606"/>
          <ac:spMkLst>
            <pc:docMk/>
            <pc:sldMk cId="3333202123" sldId="263"/>
            <ac:spMk id="5133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1:12:46.181" v="3714" actId="26606"/>
          <ac:spMkLst>
            <pc:docMk/>
            <pc:sldMk cId="3333202123" sldId="263"/>
            <ac:spMk id="5134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21:12:47.877" v="3716" actId="26606"/>
          <ac:spMkLst>
            <pc:docMk/>
            <pc:sldMk cId="3333202123" sldId="263"/>
            <ac:spMk id="5136" creationId="{CEB41C5C-0F34-4DDA-9D7C-5E717F35F60C}"/>
          </ac:spMkLst>
        </pc:spChg>
        <pc:spChg chg="add del">
          <ac:chgData name="Alicia Bowers" userId="b614f5a4-3134-4c15-ba14-8120f671e050" providerId="ADAL" clId="{550347DF-AC36-4C43-9B8D-12F3DC7D625A}" dt="2021-09-12T21:12:48.952" v="3718" actId="26606"/>
          <ac:spMkLst>
            <pc:docMk/>
            <pc:sldMk cId="3333202123" sldId="263"/>
            <ac:spMk id="5139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2:48.952" v="3718" actId="26606"/>
          <ac:spMkLst>
            <pc:docMk/>
            <pc:sldMk cId="3333202123" sldId="263"/>
            <ac:spMk id="5140" creationId="{36D30126-6314-4A93-B27E-5C66CF781924}"/>
          </ac:spMkLst>
        </pc:spChg>
        <pc:spChg chg="add del">
          <ac:chgData name="Alicia Bowers" userId="b614f5a4-3134-4c15-ba14-8120f671e050" providerId="ADAL" clId="{550347DF-AC36-4C43-9B8D-12F3DC7D625A}" dt="2021-09-12T21:12:48.952" v="3718" actId="26606"/>
          <ac:spMkLst>
            <pc:docMk/>
            <pc:sldMk cId="3333202123" sldId="263"/>
            <ac:spMk id="5141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2:50.655" v="3720" actId="26606"/>
          <ac:spMkLst>
            <pc:docMk/>
            <pc:sldMk cId="3333202123" sldId="263"/>
            <ac:spMk id="5143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1:12:50.655" v="3720" actId="26606"/>
          <ac:spMkLst>
            <pc:docMk/>
            <pc:sldMk cId="3333202123" sldId="263"/>
            <ac:spMk id="5144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21:12:50.655" v="3720" actId="26606"/>
          <ac:spMkLst>
            <pc:docMk/>
            <pc:sldMk cId="3333202123" sldId="263"/>
            <ac:spMk id="5145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1:12:50.655" v="3720" actId="26606"/>
          <ac:spMkLst>
            <pc:docMk/>
            <pc:sldMk cId="3333202123" sldId="263"/>
            <ac:spMk id="5146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21:12:52.868" v="3722" actId="26606"/>
          <ac:spMkLst>
            <pc:docMk/>
            <pc:sldMk cId="3333202123" sldId="263"/>
            <ac:spMk id="5148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2:52.868" v="3722" actId="26606"/>
          <ac:spMkLst>
            <pc:docMk/>
            <pc:sldMk cId="3333202123" sldId="263"/>
            <ac:spMk id="5149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3:43.216" v="3743" actId="26606"/>
          <ac:spMkLst>
            <pc:docMk/>
            <pc:sldMk cId="3333202123" sldId="263"/>
            <ac:spMk id="5151" creationId="{B775CD93-9DF2-48CB-9F57-1BCA9A46C7FA}"/>
          </ac:spMkLst>
        </pc:spChg>
        <pc:spChg chg="add del">
          <ac:chgData name="Alicia Bowers" userId="b614f5a4-3134-4c15-ba14-8120f671e050" providerId="ADAL" clId="{550347DF-AC36-4C43-9B8D-12F3DC7D625A}" dt="2021-09-12T21:13:43.216" v="3743" actId="26606"/>
          <ac:spMkLst>
            <pc:docMk/>
            <pc:sldMk cId="3333202123" sldId="263"/>
            <ac:spMk id="5152" creationId="{E186B68C-84BC-4A6E-99D1-EE87483C1349}"/>
          </ac:spMkLst>
        </pc:spChg>
        <pc:spChg chg="add del">
          <ac:chgData name="Alicia Bowers" userId="b614f5a4-3134-4c15-ba14-8120f671e050" providerId="ADAL" clId="{550347DF-AC36-4C43-9B8D-12F3DC7D625A}" dt="2021-09-12T21:13:43.216" v="3743" actId="26606"/>
          <ac:spMkLst>
            <pc:docMk/>
            <pc:sldMk cId="3333202123" sldId="263"/>
            <ac:spMk id="5153" creationId="{6166C6D1-23AC-49C4-BA07-238E4E9F8CEB}"/>
          </ac:spMkLst>
        </pc:spChg>
        <pc:spChg chg="add del">
          <ac:chgData name="Alicia Bowers" userId="b614f5a4-3134-4c15-ba14-8120f671e050" providerId="ADAL" clId="{550347DF-AC36-4C43-9B8D-12F3DC7D625A}" dt="2021-09-12T21:13:43.216" v="3743" actId="26606"/>
          <ac:spMkLst>
            <pc:docMk/>
            <pc:sldMk cId="3333202123" sldId="263"/>
            <ac:spMk id="5154" creationId="{1C091803-41C2-48E0-9228-5148460C7479}"/>
          </ac:spMkLst>
        </pc:spChg>
        <pc:spChg chg="add del">
          <ac:chgData name="Alicia Bowers" userId="b614f5a4-3134-4c15-ba14-8120f671e050" providerId="ADAL" clId="{550347DF-AC36-4C43-9B8D-12F3DC7D625A}" dt="2021-09-12T21:13:43.204" v="3742" actId="26606"/>
          <ac:spMkLst>
            <pc:docMk/>
            <pc:sldMk cId="3333202123" sldId="263"/>
            <ac:spMk id="5156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3:43.204" v="3742" actId="26606"/>
          <ac:spMkLst>
            <pc:docMk/>
            <pc:sldMk cId="3333202123" sldId="263"/>
            <ac:spMk id="5157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333202123" sldId="263"/>
            <ac:spMk id="5159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333202123" sldId="263"/>
            <ac:spMk id="5160" creationId="{73ED6512-6858-4552-B699-9A97FE9A4EA2}"/>
          </ac:spMkLst>
        </pc:spChg>
        <pc:picChg chg="add mod ord">
          <ac:chgData name="Alicia Bowers" userId="b614f5a4-3134-4c15-ba14-8120f671e050" providerId="ADAL" clId="{550347DF-AC36-4C43-9B8D-12F3DC7D625A}" dt="2021-09-12T21:13:43.216" v="3743" actId="26606"/>
          <ac:picMkLst>
            <pc:docMk/>
            <pc:sldMk cId="3333202123" sldId="263"/>
            <ac:picMk id="5122" creationId="{2606EF32-C6C7-425F-BBFD-AAFDF69A7E39}"/>
          </ac:picMkLst>
        </pc:picChg>
        <pc:cxnChg chg="add del">
          <ac:chgData name="Alicia Bowers" userId="b614f5a4-3134-4c15-ba14-8120f671e050" providerId="ADAL" clId="{550347DF-AC36-4C43-9B8D-12F3DC7D625A}" dt="2021-09-12T21:12:47.877" v="3716" actId="26606"/>
          <ac:cxnSpMkLst>
            <pc:docMk/>
            <pc:sldMk cId="3333202123" sldId="263"/>
            <ac:cxnSpMk id="5137" creationId="{57E1E5E6-F385-4E9C-B201-BA5BDE5CAD52}"/>
          </ac:cxnSpMkLst>
        </pc:cxnChg>
      </pc:sldChg>
      <pc:sldChg chg="addSp delSp modSp new mod ord setBg modClrScheme modAnim setClrOvrMap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3168312544" sldId="264"/>
        </pc:sldMkLst>
        <pc:spChg chg="add mod ord">
          <ac:chgData name="Alicia Bowers" userId="b614f5a4-3134-4c15-ba14-8120f671e050" providerId="ADAL" clId="{550347DF-AC36-4C43-9B8D-12F3DC7D625A}" dt="2021-09-12T20:30:06.186" v="2312" actId="26606"/>
          <ac:spMkLst>
            <pc:docMk/>
            <pc:sldMk cId="3168312544" sldId="264"/>
            <ac:spMk id="2" creationId="{580537EE-E9B2-4351-9A65-28FA22820576}"/>
          </ac:spMkLst>
        </pc:spChg>
        <pc:spChg chg="add del mod">
          <ac:chgData name="Alicia Bowers" userId="b614f5a4-3134-4c15-ba14-8120f671e050" providerId="ADAL" clId="{550347DF-AC36-4C43-9B8D-12F3DC7D625A}" dt="2021-09-12T19:52:02.469" v="1791" actId="478"/>
          <ac:spMkLst>
            <pc:docMk/>
            <pc:sldMk cId="3168312544" sldId="264"/>
            <ac:spMk id="3" creationId="{84FF13D3-F50B-4B66-861A-57B2B7658A29}"/>
          </ac:spMkLst>
        </pc:spChg>
        <pc:spChg chg="add del">
          <ac:chgData name="Alicia Bowers" userId="b614f5a4-3134-4c15-ba14-8120f671e050" providerId="ADAL" clId="{550347DF-AC36-4C43-9B8D-12F3DC7D625A}" dt="2021-09-12T20:23:29.143" v="2264" actId="26606"/>
          <ac:spMkLst>
            <pc:docMk/>
            <pc:sldMk cId="3168312544" sldId="264"/>
            <ac:spMk id="14" creationId="{9CB95732-565A-4D2C-A3AB-CC460C0D3826}"/>
          </ac:spMkLst>
        </pc:spChg>
        <pc:spChg chg="add del">
          <ac:chgData name="Alicia Bowers" userId="b614f5a4-3134-4c15-ba14-8120f671e050" providerId="ADAL" clId="{550347DF-AC36-4C43-9B8D-12F3DC7D625A}" dt="2021-09-12T20:23:29.143" v="2264" actId="26606"/>
          <ac:spMkLst>
            <pc:docMk/>
            <pc:sldMk cId="3168312544" sldId="264"/>
            <ac:spMk id="16" creationId="{77F1AF47-AE98-4034-BD91-1976FA4D9C4C}"/>
          </ac:spMkLst>
        </pc:spChg>
        <pc:spChg chg="add mod">
          <ac:chgData name="Alicia Bowers" userId="b614f5a4-3134-4c15-ba14-8120f671e050" providerId="ADAL" clId="{550347DF-AC36-4C43-9B8D-12F3DC7D625A}" dt="2021-09-12T20:32:12.012" v="2402" actId="122"/>
          <ac:spMkLst>
            <pc:docMk/>
            <pc:sldMk cId="3168312544" sldId="264"/>
            <ac:spMk id="17" creationId="{03699B6E-F36B-4017-9E76-12F34EAFFEDB}"/>
          </ac:spMkLst>
        </pc:spChg>
        <pc:spChg chg="add del">
          <ac:chgData name="Alicia Bowers" userId="b614f5a4-3134-4c15-ba14-8120f671e050" providerId="ADAL" clId="{550347DF-AC36-4C43-9B8D-12F3DC7D625A}" dt="2021-09-12T20:23:29.143" v="2264" actId="26606"/>
          <ac:spMkLst>
            <pc:docMk/>
            <pc:sldMk cId="3168312544" sldId="264"/>
            <ac:spMk id="18" creationId="{8EC0EE2B-2029-48DD-893D-F528E651B07D}"/>
          </ac:spMkLst>
        </pc:spChg>
        <pc:spChg chg="add del">
          <ac:chgData name="Alicia Bowers" userId="b614f5a4-3134-4c15-ba14-8120f671e050" providerId="ADAL" clId="{550347DF-AC36-4C43-9B8D-12F3DC7D625A}" dt="2021-09-12T20:23:29.143" v="2264" actId="26606"/>
          <ac:spMkLst>
            <pc:docMk/>
            <pc:sldMk cId="3168312544" sldId="264"/>
            <ac:spMk id="20" creationId="{45AE1D08-1ED1-4F59-B42F-4D8EA33DC8C6}"/>
          </ac:spMkLst>
        </pc:spChg>
        <pc:spChg chg="add del">
          <ac:chgData name="Alicia Bowers" userId="b614f5a4-3134-4c15-ba14-8120f671e050" providerId="ADAL" clId="{550347DF-AC36-4C43-9B8D-12F3DC7D625A}" dt="2021-09-12T20:23:29.143" v="2264" actId="26606"/>
          <ac:spMkLst>
            <pc:docMk/>
            <pc:sldMk cId="3168312544" sldId="264"/>
            <ac:spMk id="22" creationId="{9A79B912-88EA-4640-BDEB-51B3B11A026A}"/>
          </ac:spMkLst>
        </pc:spChg>
        <pc:spChg chg="add del">
          <ac:chgData name="Alicia Bowers" userId="b614f5a4-3134-4c15-ba14-8120f671e050" providerId="ADAL" clId="{550347DF-AC36-4C43-9B8D-12F3DC7D625A}" dt="2021-09-12T20:23:05.705" v="2253" actId="26606"/>
          <ac:spMkLst>
            <pc:docMk/>
            <pc:sldMk cId="3168312544" sldId="264"/>
            <ac:spMk id="27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0:23:05.705" v="2253" actId="26606"/>
          <ac:spMkLst>
            <pc:docMk/>
            <pc:sldMk cId="3168312544" sldId="264"/>
            <ac:spMk id="29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0:23:05.705" v="2253" actId="26606"/>
          <ac:spMkLst>
            <pc:docMk/>
            <pc:sldMk cId="3168312544" sldId="264"/>
            <ac:spMk id="31" creationId="{736FE8F5-3FB3-48E6-995A-0B23EE9E182B}"/>
          </ac:spMkLst>
        </pc:spChg>
        <pc:spChg chg="add del">
          <ac:chgData name="Alicia Bowers" userId="b614f5a4-3134-4c15-ba14-8120f671e050" providerId="ADAL" clId="{550347DF-AC36-4C43-9B8D-12F3DC7D625A}" dt="2021-09-12T20:23:05.705" v="2253" actId="26606"/>
          <ac:spMkLst>
            <pc:docMk/>
            <pc:sldMk cId="3168312544" sldId="264"/>
            <ac:spMk id="33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20:23:10.667" v="2255" actId="26606"/>
          <ac:spMkLst>
            <pc:docMk/>
            <pc:sldMk cId="3168312544" sldId="264"/>
            <ac:spMk id="35" creationId="{73DE2CFE-42F2-48F0-8706-5264E012B10C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37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38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39" creationId="{05B90C22-87CC-4834-9BCA-D90C15710D0F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40" creationId="{FB2B6738-30C2-42E0-92BA-500EEE519974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41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42" creationId="{736FE8F5-3FB3-48E6-995A-0B23EE9E182B}"/>
          </ac:spMkLst>
        </pc:spChg>
        <pc:spChg chg="add del">
          <ac:chgData name="Alicia Bowers" userId="b614f5a4-3134-4c15-ba14-8120f671e050" providerId="ADAL" clId="{550347DF-AC36-4C43-9B8D-12F3DC7D625A}" dt="2021-09-12T20:23:14.367" v="2257" actId="26606"/>
          <ac:spMkLst>
            <pc:docMk/>
            <pc:sldMk cId="3168312544" sldId="264"/>
            <ac:spMk id="43" creationId="{A4977D79-90D9-48E1-B887-CE7ABE7A7E53}"/>
          </ac:spMkLst>
        </pc:spChg>
        <pc:spChg chg="add del">
          <ac:chgData name="Alicia Bowers" userId="b614f5a4-3134-4c15-ba14-8120f671e050" providerId="ADAL" clId="{550347DF-AC36-4C43-9B8D-12F3DC7D625A}" dt="2021-09-12T20:23:16.779" v="2259" actId="26606"/>
          <ac:spMkLst>
            <pc:docMk/>
            <pc:sldMk cId="3168312544" sldId="264"/>
            <ac:spMk id="45" creationId="{C18DD249-7BAF-43E4-96D2-897DF8277025}"/>
          </ac:spMkLst>
        </pc:spChg>
        <pc:spChg chg="add del">
          <ac:chgData name="Alicia Bowers" userId="b614f5a4-3134-4c15-ba14-8120f671e050" providerId="ADAL" clId="{550347DF-AC36-4C43-9B8D-12F3DC7D625A}" dt="2021-09-12T20:23:16.779" v="2259" actId="26606"/>
          <ac:spMkLst>
            <pc:docMk/>
            <pc:sldMk cId="3168312544" sldId="264"/>
            <ac:spMk id="46" creationId="{93709A93-4FBF-496D-9228-3D3DBCF5064D}"/>
          </ac:spMkLst>
        </pc:spChg>
        <pc:spChg chg="add del">
          <ac:chgData name="Alicia Bowers" userId="b614f5a4-3134-4c15-ba14-8120f671e050" providerId="ADAL" clId="{550347DF-AC36-4C43-9B8D-12F3DC7D625A}" dt="2021-09-12T20:23:16.779" v="2259" actId="26606"/>
          <ac:spMkLst>
            <pc:docMk/>
            <pc:sldMk cId="3168312544" sldId="264"/>
            <ac:spMk id="47" creationId="{AC6F8F5A-EAFE-459F-8F54-9D86D539F12E}"/>
          </ac:spMkLst>
        </pc:spChg>
        <pc:spChg chg="add del">
          <ac:chgData name="Alicia Bowers" userId="b614f5a4-3134-4c15-ba14-8120f671e050" providerId="ADAL" clId="{550347DF-AC36-4C43-9B8D-12F3DC7D625A}" dt="2021-09-12T20:23:16.779" v="2259" actId="26606"/>
          <ac:spMkLst>
            <pc:docMk/>
            <pc:sldMk cId="3168312544" sldId="264"/>
            <ac:spMk id="48" creationId="{C3FD65E3-4E8F-40F8-B00F-C3CA65D8A3BE}"/>
          </ac:spMkLst>
        </pc:spChg>
        <pc:spChg chg="add del">
          <ac:chgData name="Alicia Bowers" userId="b614f5a4-3134-4c15-ba14-8120f671e050" providerId="ADAL" clId="{550347DF-AC36-4C43-9B8D-12F3DC7D625A}" dt="2021-09-12T20:23:16.779" v="2259" actId="26606"/>
          <ac:spMkLst>
            <pc:docMk/>
            <pc:sldMk cId="3168312544" sldId="264"/>
            <ac:spMk id="49" creationId="{5DFA2231-FFDF-4250-983C-D460855A37B8}"/>
          </ac:spMkLst>
        </pc:spChg>
        <pc:spChg chg="add del">
          <ac:chgData name="Alicia Bowers" userId="b614f5a4-3134-4c15-ba14-8120f671e050" providerId="ADAL" clId="{550347DF-AC36-4C43-9B8D-12F3DC7D625A}" dt="2021-09-12T20:23:22.495" v="2261" actId="26606"/>
          <ac:spMkLst>
            <pc:docMk/>
            <pc:sldMk cId="3168312544" sldId="264"/>
            <ac:spMk id="52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0:23:29.124" v="2263" actId="26606"/>
          <ac:spMkLst>
            <pc:docMk/>
            <pc:sldMk cId="3168312544" sldId="264"/>
            <ac:spMk id="56" creationId="{95023A33-56DF-491A-AC86-C91A560AE75A}"/>
          </ac:spMkLst>
        </pc:spChg>
        <pc:spChg chg="add del">
          <ac:chgData name="Alicia Bowers" userId="b614f5a4-3134-4c15-ba14-8120f671e050" providerId="ADAL" clId="{550347DF-AC36-4C43-9B8D-12F3DC7D625A}" dt="2021-09-12T20:24:47.994" v="2277" actId="26606"/>
          <ac:spMkLst>
            <pc:docMk/>
            <pc:sldMk cId="3168312544" sldId="264"/>
            <ac:spMk id="59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0:24:47.983" v="2276" actId="26606"/>
          <ac:spMkLst>
            <pc:docMk/>
            <pc:sldMk cId="3168312544" sldId="264"/>
            <ac:spMk id="66" creationId="{9CB95732-565A-4D2C-A3AB-CC460C0D3826}"/>
          </ac:spMkLst>
        </pc:spChg>
        <pc:spChg chg="add del">
          <ac:chgData name="Alicia Bowers" userId="b614f5a4-3134-4c15-ba14-8120f671e050" providerId="ADAL" clId="{550347DF-AC36-4C43-9B8D-12F3DC7D625A}" dt="2021-09-12T20:24:47.983" v="2276" actId="26606"/>
          <ac:spMkLst>
            <pc:docMk/>
            <pc:sldMk cId="3168312544" sldId="264"/>
            <ac:spMk id="68" creationId="{77F1AF47-AE98-4034-BD91-1976FA4D9C4C}"/>
          </ac:spMkLst>
        </pc:spChg>
        <pc:spChg chg="add del">
          <ac:chgData name="Alicia Bowers" userId="b614f5a4-3134-4c15-ba14-8120f671e050" providerId="ADAL" clId="{550347DF-AC36-4C43-9B8D-12F3DC7D625A}" dt="2021-09-12T20:24:47.983" v="2276" actId="26606"/>
          <ac:spMkLst>
            <pc:docMk/>
            <pc:sldMk cId="3168312544" sldId="264"/>
            <ac:spMk id="70" creationId="{8EC0EE2B-2029-48DD-893D-F528E651B07D}"/>
          </ac:spMkLst>
        </pc:spChg>
        <pc:spChg chg="add del">
          <ac:chgData name="Alicia Bowers" userId="b614f5a4-3134-4c15-ba14-8120f671e050" providerId="ADAL" clId="{550347DF-AC36-4C43-9B8D-12F3DC7D625A}" dt="2021-09-12T20:24:47.983" v="2276" actId="26606"/>
          <ac:spMkLst>
            <pc:docMk/>
            <pc:sldMk cId="3168312544" sldId="264"/>
            <ac:spMk id="72" creationId="{45AE1D08-1ED1-4F59-B42F-4D8EA33DC8C6}"/>
          </ac:spMkLst>
        </pc:spChg>
        <pc:spChg chg="add del">
          <ac:chgData name="Alicia Bowers" userId="b614f5a4-3134-4c15-ba14-8120f671e050" providerId="ADAL" clId="{550347DF-AC36-4C43-9B8D-12F3DC7D625A}" dt="2021-09-12T20:24:47.983" v="2276" actId="26606"/>
          <ac:spMkLst>
            <pc:docMk/>
            <pc:sldMk cId="3168312544" sldId="264"/>
            <ac:spMk id="74" creationId="{9A79B912-88EA-4640-BDEB-51B3B11A026A}"/>
          </ac:spMkLst>
        </pc:spChg>
        <pc:spChg chg="add del">
          <ac:chgData name="Alicia Bowers" userId="b614f5a4-3134-4c15-ba14-8120f671e050" providerId="ADAL" clId="{550347DF-AC36-4C43-9B8D-12F3DC7D625A}" dt="2021-09-12T20:28:08.615" v="2280" actId="26606"/>
          <ac:spMkLst>
            <pc:docMk/>
            <pc:sldMk cId="3168312544" sldId="264"/>
            <ac:spMk id="76" creationId="{4845A0EE-C4C8-4AE1-B3C6-1261368AC036}"/>
          </ac:spMkLst>
        </pc:spChg>
        <pc:spChg chg="add del">
          <ac:chgData name="Alicia Bowers" userId="b614f5a4-3134-4c15-ba14-8120f671e050" providerId="ADAL" clId="{550347DF-AC36-4C43-9B8D-12F3DC7D625A}" dt="2021-09-12T20:28:29.180" v="2284" actId="26606"/>
          <ac:spMkLst>
            <pc:docMk/>
            <pc:sldMk cId="3168312544" sldId="264"/>
            <ac:spMk id="83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0:28:50.063" v="2292" actId="26606"/>
          <ac:spMkLst>
            <pc:docMk/>
            <pc:sldMk cId="3168312544" sldId="264"/>
            <ac:spMk id="92" creationId="{4845A0EE-C4C8-4AE1-B3C6-1261368AC036}"/>
          </ac:spMkLst>
        </pc:spChg>
        <pc:spChg chg="add del">
          <ac:chgData name="Alicia Bowers" userId="b614f5a4-3134-4c15-ba14-8120f671e050" providerId="ADAL" clId="{550347DF-AC36-4C43-9B8D-12F3DC7D625A}" dt="2021-09-12T20:28:46.216" v="2289" actId="26606"/>
          <ac:spMkLst>
            <pc:docMk/>
            <pc:sldMk cId="3168312544" sldId="264"/>
            <ac:spMk id="99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0:28:50.041" v="2291" actId="26606"/>
          <ac:spMkLst>
            <pc:docMk/>
            <pc:sldMk cId="3168312544" sldId="264"/>
            <ac:spMk id="105" creationId="{73DE2CFE-42F2-48F0-8706-5264E012B10C}"/>
          </ac:spMkLst>
        </pc:spChg>
        <pc:spChg chg="add del">
          <ac:chgData name="Alicia Bowers" userId="b614f5a4-3134-4c15-ba14-8120f671e050" providerId="ADAL" clId="{550347DF-AC36-4C43-9B8D-12F3DC7D625A}" dt="2021-09-12T20:30:06.186" v="2312" actId="26606"/>
          <ac:spMkLst>
            <pc:docMk/>
            <pc:sldMk cId="3168312544" sldId="264"/>
            <ac:spMk id="108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0:30:06.170" v="2311" actId="26606"/>
          <ac:spMkLst>
            <pc:docMk/>
            <pc:sldMk cId="3168312544" sldId="264"/>
            <ac:spMk id="117" creationId="{247AB924-1B87-43FC-B7C7-B112D5C51A0E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168312544" sldId="264"/>
            <ac:spMk id="123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168312544" sldId="264"/>
            <ac:spMk id="124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3168312544" sldId="264"/>
            <ac:spMk id="125" creationId="{1A882A9F-F4E9-4E23-8F0B-20B5DF42EAA9}"/>
          </ac:spMkLst>
        </pc:spChg>
        <pc:picChg chg="add del mod">
          <ac:chgData name="Alicia Bowers" userId="b614f5a4-3134-4c15-ba14-8120f671e050" providerId="ADAL" clId="{550347DF-AC36-4C43-9B8D-12F3DC7D625A}" dt="2021-09-12T19:51:56.728" v="1789"/>
          <ac:picMkLst>
            <pc:docMk/>
            <pc:sldMk cId="3168312544" sldId="264"/>
            <ac:picMk id="4" creationId="{383F0C1B-FAC6-4638-B20A-0DF13B0AA7D5}"/>
          </ac:picMkLst>
        </pc:picChg>
        <pc:picChg chg="add del mod">
          <ac:chgData name="Alicia Bowers" userId="b614f5a4-3134-4c15-ba14-8120f671e050" providerId="ADAL" clId="{550347DF-AC36-4C43-9B8D-12F3DC7D625A}" dt="2021-09-12T19:51:56.728" v="1789"/>
          <ac:picMkLst>
            <pc:docMk/>
            <pc:sldMk cId="3168312544" sldId="264"/>
            <ac:picMk id="5" creationId="{2D4FE8C1-8F78-43E2-B8D1-BABDA1911EFC}"/>
          </ac:picMkLst>
        </pc:picChg>
        <pc:picChg chg="add mod ord modCrop">
          <ac:chgData name="Alicia Bowers" userId="b614f5a4-3134-4c15-ba14-8120f671e050" providerId="ADAL" clId="{550347DF-AC36-4C43-9B8D-12F3DC7D625A}" dt="2021-09-12T21:15:51.421" v="3809" actId="1076"/>
          <ac:picMkLst>
            <pc:docMk/>
            <pc:sldMk cId="3168312544" sldId="264"/>
            <ac:picMk id="6" creationId="{F576ED9F-4E3C-4A7B-9326-36D566A8F6FC}"/>
          </ac:picMkLst>
        </pc:picChg>
        <pc:picChg chg="add mod ord modCrop">
          <ac:chgData name="Alicia Bowers" userId="b614f5a4-3134-4c15-ba14-8120f671e050" providerId="ADAL" clId="{550347DF-AC36-4C43-9B8D-12F3DC7D625A}" dt="2021-09-12T21:15:51.421" v="3809" actId="1076"/>
          <ac:picMkLst>
            <pc:docMk/>
            <pc:sldMk cId="3168312544" sldId="264"/>
            <ac:picMk id="7" creationId="{61A19041-DF0D-4A46-A966-B99D6DE59729}"/>
          </ac:picMkLst>
        </pc:picChg>
        <pc:picChg chg="add del mod">
          <ac:chgData name="Alicia Bowers" userId="b614f5a4-3134-4c15-ba14-8120f671e050" providerId="ADAL" clId="{550347DF-AC36-4C43-9B8D-12F3DC7D625A}" dt="2021-09-12T20:02:48.181" v="1866" actId="21"/>
          <ac:picMkLst>
            <pc:docMk/>
            <pc:sldMk cId="3168312544" sldId="264"/>
            <ac:picMk id="8" creationId="{0BDB3EE5-C44F-4474-A38C-22CEF24D3656}"/>
          </ac:picMkLst>
        </pc:picChg>
        <pc:picChg chg="add del mod ord">
          <ac:chgData name="Alicia Bowers" userId="b614f5a4-3134-4c15-ba14-8120f671e050" providerId="ADAL" clId="{550347DF-AC36-4C43-9B8D-12F3DC7D625A}" dt="2021-09-12T20:24:41.321" v="2273" actId="478"/>
          <ac:picMkLst>
            <pc:docMk/>
            <pc:sldMk cId="3168312544" sldId="264"/>
            <ac:picMk id="9" creationId="{34E86E08-9854-49FC-A701-75EE6F9CB928}"/>
          </ac:picMkLst>
        </pc:picChg>
        <pc:picChg chg="add del mod ord">
          <ac:chgData name="Alicia Bowers" userId="b614f5a4-3134-4c15-ba14-8120f671e050" providerId="ADAL" clId="{550347DF-AC36-4C43-9B8D-12F3DC7D625A}" dt="2021-09-12T20:24:56.927" v="2278" actId="478"/>
          <ac:picMkLst>
            <pc:docMk/>
            <pc:sldMk cId="3168312544" sldId="264"/>
            <ac:picMk id="11" creationId="{E398E2C9-B260-4D14-A804-3A07A83E6A9C}"/>
          </ac:picMkLst>
        </pc:picChg>
        <pc:picChg chg="add del mod ord modCrop">
          <ac:chgData name="Alicia Bowers" userId="b614f5a4-3134-4c15-ba14-8120f671e050" providerId="ADAL" clId="{550347DF-AC36-4C43-9B8D-12F3DC7D625A}" dt="2021-09-12T20:29:38.458" v="2303" actId="21"/>
          <ac:picMkLst>
            <pc:docMk/>
            <pc:sldMk cId="3168312544" sldId="264"/>
            <ac:picMk id="13" creationId="{C69D490A-4C46-4D5C-83D6-5CB7FC26D4BE}"/>
          </ac:picMkLst>
        </pc:picChg>
        <pc:picChg chg="add mod modCrop">
          <ac:chgData name="Alicia Bowers" userId="b614f5a4-3134-4c15-ba14-8120f671e050" providerId="ADAL" clId="{550347DF-AC36-4C43-9B8D-12F3DC7D625A}" dt="2021-09-12T21:15:51.421" v="3809" actId="1076"/>
          <ac:picMkLst>
            <pc:docMk/>
            <pc:sldMk cId="3168312544" sldId="264"/>
            <ac:picMk id="15" creationId="{06C0C36C-A39D-41CE-B17C-264E44242BD8}"/>
          </ac:picMkLst>
        </pc:picChg>
        <pc:picChg chg="add del mod modCrop">
          <ac:chgData name="Alicia Bowers" userId="b614f5a4-3134-4c15-ba14-8120f671e050" providerId="ADAL" clId="{550347DF-AC36-4C43-9B8D-12F3DC7D625A}" dt="2021-09-12T20:29:38.458" v="2303" actId="21"/>
          <ac:picMkLst>
            <pc:docMk/>
            <pc:sldMk cId="3168312544" sldId="264"/>
            <ac:picMk id="65" creationId="{F97CF857-A8D3-4112-8C2D-78839F83520B}"/>
          </ac:picMkLst>
        </pc:picChg>
        <pc:picChg chg="add del mod">
          <ac:chgData name="Alicia Bowers" userId="b614f5a4-3134-4c15-ba14-8120f671e050" providerId="ADAL" clId="{550347DF-AC36-4C43-9B8D-12F3DC7D625A}" dt="2021-09-12T20:29:41.298" v="2305"/>
          <ac:picMkLst>
            <pc:docMk/>
            <pc:sldMk cId="3168312544" sldId="264"/>
            <ac:picMk id="67" creationId="{CB6A1A6E-3359-4580-A66B-F43AF194D7FB}"/>
          </ac:picMkLst>
        </pc:picChg>
        <pc:picChg chg="add del mod">
          <ac:chgData name="Alicia Bowers" userId="b614f5a4-3134-4c15-ba14-8120f671e050" providerId="ADAL" clId="{550347DF-AC36-4C43-9B8D-12F3DC7D625A}" dt="2021-09-12T20:29:41.298" v="2305"/>
          <ac:picMkLst>
            <pc:docMk/>
            <pc:sldMk cId="3168312544" sldId="264"/>
            <ac:picMk id="69" creationId="{CEDB03A4-9E29-457B-AE86-4CC41D64F769}"/>
          </ac:picMkLst>
        </pc:picChg>
        <pc:cxnChg chg="add del">
          <ac:chgData name="Alicia Bowers" userId="b614f5a4-3134-4c15-ba14-8120f671e050" providerId="ADAL" clId="{550347DF-AC36-4C43-9B8D-12F3DC7D625A}" dt="2021-09-12T20:23:22.495" v="2261" actId="26606"/>
          <ac:cxnSpMkLst>
            <pc:docMk/>
            <pc:sldMk cId="3168312544" sldId="264"/>
            <ac:cxnSpMk id="51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23:22.495" v="2261" actId="26606"/>
          <ac:cxnSpMkLst>
            <pc:docMk/>
            <pc:sldMk cId="3168312544" sldId="264"/>
            <ac:cxnSpMk id="53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23:22.495" v="2261" actId="26606"/>
          <ac:cxnSpMkLst>
            <pc:docMk/>
            <pc:sldMk cId="3168312544" sldId="264"/>
            <ac:cxnSpMk id="54" creationId="{DAD2B705-4A9B-408D-AA80-4F41045E09DE}"/>
          </ac:cxnSpMkLst>
        </pc:cxnChg>
        <pc:cxnChg chg="add del">
          <ac:chgData name="Alicia Bowers" userId="b614f5a4-3134-4c15-ba14-8120f671e050" providerId="ADAL" clId="{550347DF-AC36-4C43-9B8D-12F3DC7D625A}" dt="2021-09-12T20:24:47.994" v="2277" actId="26606"/>
          <ac:cxnSpMkLst>
            <pc:docMk/>
            <pc:sldMk cId="3168312544" sldId="264"/>
            <ac:cxnSpMk id="58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24:47.994" v="2277" actId="26606"/>
          <ac:cxnSpMkLst>
            <pc:docMk/>
            <pc:sldMk cId="3168312544" sldId="264"/>
            <ac:cxnSpMk id="60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24:47.994" v="2277" actId="26606"/>
          <ac:cxnSpMkLst>
            <pc:docMk/>
            <pc:sldMk cId="3168312544" sldId="264"/>
            <ac:cxnSpMk id="61" creationId="{DAD2B705-4A9B-408D-AA80-4F41045E09DE}"/>
          </ac:cxnSpMkLst>
        </pc:cxnChg>
        <pc:cxnChg chg="add del">
          <ac:chgData name="Alicia Bowers" userId="b614f5a4-3134-4c15-ba14-8120f671e050" providerId="ADAL" clId="{550347DF-AC36-4C43-9B8D-12F3DC7D625A}" dt="2021-09-12T20:28:29.180" v="2284" actId="26606"/>
          <ac:cxnSpMkLst>
            <pc:docMk/>
            <pc:sldMk cId="3168312544" sldId="264"/>
            <ac:cxnSpMk id="81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28:29.180" v="2284" actId="26606"/>
          <ac:cxnSpMkLst>
            <pc:docMk/>
            <pc:sldMk cId="3168312544" sldId="264"/>
            <ac:cxnSpMk id="85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28:29.180" v="2284" actId="26606"/>
          <ac:cxnSpMkLst>
            <pc:docMk/>
            <pc:sldMk cId="3168312544" sldId="264"/>
            <ac:cxnSpMk id="87" creationId="{DAD2B705-4A9B-408D-AA80-4F41045E09DE}"/>
          </ac:cxnSpMkLst>
        </pc:cxnChg>
        <pc:cxnChg chg="add del">
          <ac:chgData name="Alicia Bowers" userId="b614f5a4-3134-4c15-ba14-8120f671e050" providerId="ADAL" clId="{550347DF-AC36-4C43-9B8D-12F3DC7D625A}" dt="2021-09-12T20:28:46.216" v="2289" actId="26606"/>
          <ac:cxnSpMkLst>
            <pc:docMk/>
            <pc:sldMk cId="3168312544" sldId="264"/>
            <ac:cxnSpMk id="97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28:46.216" v="2289" actId="26606"/>
          <ac:cxnSpMkLst>
            <pc:docMk/>
            <pc:sldMk cId="3168312544" sldId="264"/>
            <ac:cxnSpMk id="101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28:46.216" v="2289" actId="26606"/>
          <ac:cxnSpMkLst>
            <pc:docMk/>
            <pc:sldMk cId="3168312544" sldId="264"/>
            <ac:cxnSpMk id="103" creationId="{DAD2B705-4A9B-408D-AA80-4F41045E09DE}"/>
          </ac:cxnSpMkLst>
        </pc:cxnChg>
        <pc:cxnChg chg="add del">
          <ac:chgData name="Alicia Bowers" userId="b614f5a4-3134-4c15-ba14-8120f671e050" providerId="ADAL" clId="{550347DF-AC36-4C43-9B8D-12F3DC7D625A}" dt="2021-09-12T20:30:06.186" v="2312" actId="26606"/>
          <ac:cxnSpMkLst>
            <pc:docMk/>
            <pc:sldMk cId="3168312544" sldId="264"/>
            <ac:cxnSpMk id="107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30:06.186" v="2312" actId="26606"/>
          <ac:cxnSpMkLst>
            <pc:docMk/>
            <pc:sldMk cId="3168312544" sldId="264"/>
            <ac:cxnSpMk id="109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30:06.186" v="2312" actId="26606"/>
          <ac:cxnSpMkLst>
            <pc:docMk/>
            <pc:sldMk cId="3168312544" sldId="264"/>
            <ac:cxnSpMk id="110" creationId="{DAD2B705-4A9B-408D-AA80-4F41045E09DE}"/>
          </ac:cxnSpMkLst>
        </pc:cxnChg>
        <pc:cxnChg chg="add del">
          <ac:chgData name="Alicia Bowers" userId="b614f5a4-3134-4c15-ba14-8120f671e050" providerId="ADAL" clId="{550347DF-AC36-4C43-9B8D-12F3DC7D625A}" dt="2021-09-12T20:30:06.170" v="2311" actId="26606"/>
          <ac:cxnSpMkLst>
            <pc:docMk/>
            <pc:sldMk cId="3168312544" sldId="264"/>
            <ac:cxnSpMk id="115" creationId="{99AE2756-0FC4-4155-83E7-58AAAB63E757}"/>
          </ac:cxnSpMkLst>
        </pc:cxnChg>
        <pc:cxnChg chg="add del">
          <ac:chgData name="Alicia Bowers" userId="b614f5a4-3134-4c15-ba14-8120f671e050" providerId="ADAL" clId="{550347DF-AC36-4C43-9B8D-12F3DC7D625A}" dt="2021-09-12T20:30:06.170" v="2311" actId="26606"/>
          <ac:cxnSpMkLst>
            <pc:docMk/>
            <pc:sldMk cId="3168312544" sldId="264"/>
            <ac:cxnSpMk id="119" creationId="{818DC98F-4057-4645-B948-F604F39A9CFE}"/>
          </ac:cxnSpMkLst>
        </pc:cxnChg>
        <pc:cxnChg chg="add del">
          <ac:chgData name="Alicia Bowers" userId="b614f5a4-3134-4c15-ba14-8120f671e050" providerId="ADAL" clId="{550347DF-AC36-4C43-9B8D-12F3DC7D625A}" dt="2021-09-12T20:30:06.170" v="2311" actId="26606"/>
          <ac:cxnSpMkLst>
            <pc:docMk/>
            <pc:sldMk cId="3168312544" sldId="264"/>
            <ac:cxnSpMk id="121" creationId="{DAD2B705-4A9B-408D-AA80-4F41045E09DE}"/>
          </ac:cxnSpMkLst>
        </pc:cxnChg>
      </pc:sldChg>
      <pc:sldChg chg="delSp add del mod delAnim">
        <pc:chgData name="Alicia Bowers" userId="b614f5a4-3134-4c15-ba14-8120f671e050" providerId="ADAL" clId="{550347DF-AC36-4C43-9B8D-12F3DC7D625A}" dt="2021-09-12T19:53:21.479" v="1792" actId="47"/>
        <pc:sldMkLst>
          <pc:docMk/>
          <pc:sldMk cId="634087102" sldId="265"/>
        </pc:sldMkLst>
        <pc:picChg chg="del">
          <ac:chgData name="Alicia Bowers" userId="b614f5a4-3134-4c15-ba14-8120f671e050" providerId="ADAL" clId="{550347DF-AC36-4C43-9B8D-12F3DC7D625A}" dt="2021-09-12T19:51:50.037" v="1785" actId="21"/>
          <ac:picMkLst>
            <pc:docMk/>
            <pc:sldMk cId="634087102" sldId="265"/>
            <ac:picMk id="7" creationId="{8C6CEA84-C53D-42A4-BA72-75EB4A985C72}"/>
          </ac:picMkLst>
        </pc:picChg>
        <pc:picChg chg="del">
          <ac:chgData name="Alicia Bowers" userId="b614f5a4-3134-4c15-ba14-8120f671e050" providerId="ADAL" clId="{550347DF-AC36-4C43-9B8D-12F3DC7D625A}" dt="2021-09-12T19:51:50.037" v="1785" actId="21"/>
          <ac:picMkLst>
            <pc:docMk/>
            <pc:sldMk cId="634087102" sldId="265"/>
            <ac:picMk id="35" creationId="{01195765-86A7-4E59-B5F7-E6ADF7209B10}"/>
          </ac:picMkLst>
        </pc:picChg>
      </pc:sldChg>
      <pc:sldChg chg="addSp delSp modSp new mod setBg delDesignElem chgLayout">
        <pc:chgData name="Alicia Bowers" userId="b614f5a4-3134-4c15-ba14-8120f671e050" providerId="ADAL" clId="{550347DF-AC36-4C43-9B8D-12F3DC7D625A}" dt="2021-09-12T21:15:17.699" v="3804"/>
        <pc:sldMkLst>
          <pc:docMk/>
          <pc:sldMk cId="3632502118" sldId="265"/>
        </pc:sldMkLst>
        <pc:spChg chg="add mod">
          <ac:chgData name="Alicia Bowers" userId="b614f5a4-3134-4c15-ba14-8120f671e050" providerId="ADAL" clId="{550347DF-AC36-4C43-9B8D-12F3DC7D625A}" dt="2021-09-12T20:16:18.774" v="2129" actId="122"/>
          <ac:spMkLst>
            <pc:docMk/>
            <pc:sldMk cId="3632502118" sldId="265"/>
            <ac:spMk id="28" creationId="{6AD43369-395C-4038-A2AB-37A1ACD7F85B}"/>
          </ac:spMkLst>
        </pc:spChg>
        <pc:spChg chg="add del">
          <ac:chgData name="Alicia Bowers" userId="b614f5a4-3134-4c15-ba14-8120f671e050" providerId="ADAL" clId="{550347DF-AC36-4C43-9B8D-12F3DC7D625A}" dt="2021-09-12T20:02:37.632" v="1865" actId="26606"/>
          <ac:spMkLst>
            <pc:docMk/>
            <pc:sldMk cId="3632502118" sldId="265"/>
            <ac:spMk id="32" creationId="{AB8C311F-7253-4AED-9701-7FC0708C41C7}"/>
          </ac:spMkLst>
        </pc:spChg>
        <pc:spChg chg="add del">
          <ac:chgData name="Alicia Bowers" userId="b614f5a4-3134-4c15-ba14-8120f671e050" providerId="ADAL" clId="{550347DF-AC36-4C43-9B8D-12F3DC7D625A}" dt="2021-09-12T20:02:37.632" v="1865" actId="26606"/>
          <ac:spMkLst>
            <pc:docMk/>
            <pc:sldMk cId="3632502118" sldId="265"/>
            <ac:spMk id="34" creationId="{E2384209-CB15-4CDF-9D31-C44FD9A3F20D}"/>
          </ac:spMkLst>
        </pc:spChg>
        <pc:spChg chg="add del">
          <ac:chgData name="Alicia Bowers" userId="b614f5a4-3134-4c15-ba14-8120f671e050" providerId="ADAL" clId="{550347DF-AC36-4C43-9B8D-12F3DC7D625A}" dt="2021-09-12T20:02:37.632" v="1865" actId="26606"/>
          <ac:spMkLst>
            <pc:docMk/>
            <pc:sldMk cId="3632502118" sldId="265"/>
            <ac:spMk id="36" creationId="{2633B3B5-CC90-43F0-8714-D31D1F3F0209}"/>
          </ac:spMkLst>
        </pc:spChg>
        <pc:spChg chg="add del">
          <ac:chgData name="Alicia Bowers" userId="b614f5a4-3134-4c15-ba14-8120f671e050" providerId="ADAL" clId="{550347DF-AC36-4C43-9B8D-12F3DC7D625A}" dt="2021-09-12T20:02:37.632" v="1865" actId="26606"/>
          <ac:spMkLst>
            <pc:docMk/>
            <pc:sldMk cId="3632502118" sldId="265"/>
            <ac:spMk id="38" creationId="{A8D57A06-A426-446D-B02C-A2DC6B62E45E}"/>
          </ac:spMkLst>
        </pc:spChg>
        <pc:spChg chg="add del">
          <ac:chgData name="Alicia Bowers" userId="b614f5a4-3134-4c15-ba14-8120f671e050" providerId="ADAL" clId="{550347DF-AC36-4C43-9B8D-12F3DC7D625A}" dt="2021-09-12T20:01:43.309" v="1843" actId="26606"/>
          <ac:spMkLst>
            <pc:docMk/>
            <pc:sldMk cId="3632502118" sldId="265"/>
            <ac:spMk id="43" creationId="{2D2B266D-3625-4584-A5C3-7D3F672CFF30}"/>
          </ac:spMkLst>
        </pc:spChg>
        <pc:spChg chg="add del">
          <ac:chgData name="Alicia Bowers" userId="b614f5a4-3134-4c15-ba14-8120f671e050" providerId="ADAL" clId="{550347DF-AC36-4C43-9B8D-12F3DC7D625A}" dt="2021-09-12T20:01:43.309" v="1843" actId="26606"/>
          <ac:spMkLst>
            <pc:docMk/>
            <pc:sldMk cId="3632502118" sldId="265"/>
            <ac:spMk id="45" creationId="{A5D2A5D1-BA0D-47D3-B051-DA7743C46E28}"/>
          </ac:spMkLst>
        </pc:spChg>
        <pc:spChg chg="add del">
          <ac:chgData name="Alicia Bowers" userId="b614f5a4-3134-4c15-ba14-8120f671e050" providerId="ADAL" clId="{550347DF-AC36-4C43-9B8D-12F3DC7D625A}" dt="2021-09-12T20:02:06.733" v="1858" actId="26606"/>
          <ac:spMkLst>
            <pc:docMk/>
            <pc:sldMk cId="3632502118" sldId="265"/>
            <ac:spMk id="47" creationId="{6FA8F714-B9D8-488A-8CCA-E9948FF913A9}"/>
          </ac:spMkLst>
        </pc:spChg>
        <pc:spChg chg="add del">
          <ac:chgData name="Alicia Bowers" userId="b614f5a4-3134-4c15-ba14-8120f671e050" providerId="ADAL" clId="{550347DF-AC36-4C43-9B8D-12F3DC7D625A}" dt="2021-09-12T20:02:06.733" v="1858" actId="26606"/>
          <ac:spMkLst>
            <pc:docMk/>
            <pc:sldMk cId="3632502118" sldId="265"/>
            <ac:spMk id="48" creationId="{B9FF99BD-075F-4761-A995-6FC574BD25EA}"/>
          </ac:spMkLst>
        </pc:spChg>
        <pc:spChg chg="add del">
          <ac:chgData name="Alicia Bowers" userId="b614f5a4-3134-4c15-ba14-8120f671e050" providerId="ADAL" clId="{550347DF-AC36-4C43-9B8D-12F3DC7D625A}" dt="2021-09-12T20:02:06.733" v="1858" actId="26606"/>
          <ac:spMkLst>
            <pc:docMk/>
            <pc:sldMk cId="3632502118" sldId="265"/>
            <ac:spMk id="49" creationId="{A7B21A54-9BA3-4EA9-B460-5A829ADD9051}"/>
          </ac:spMkLst>
        </pc:spChg>
        <pc:spChg chg="add del">
          <ac:chgData name="Alicia Bowers" userId="b614f5a4-3134-4c15-ba14-8120f671e050" providerId="ADAL" clId="{550347DF-AC36-4C43-9B8D-12F3DC7D625A}" dt="2021-09-12T20:01:58.561" v="1854" actId="26606"/>
          <ac:spMkLst>
            <pc:docMk/>
            <pc:sldMk cId="3632502118" sldId="265"/>
            <ac:spMk id="54" creationId="{86FF76B9-219D-4469-AF87-0236D29032F1}"/>
          </ac:spMkLst>
        </pc:spChg>
        <pc:spChg chg="add del">
          <ac:chgData name="Alicia Bowers" userId="b614f5a4-3134-4c15-ba14-8120f671e050" providerId="ADAL" clId="{550347DF-AC36-4C43-9B8D-12F3DC7D625A}" dt="2021-09-12T20:03:08.757" v="1869" actId="26606"/>
          <ac:spMkLst>
            <pc:docMk/>
            <pc:sldMk cId="3632502118" sldId="265"/>
            <ac:spMk id="55" creationId="{B9FF99BD-075F-4761-A995-6FC574BD25EA}"/>
          </ac:spMkLst>
        </pc:spChg>
        <pc:spChg chg="add del">
          <ac:chgData name="Alicia Bowers" userId="b614f5a4-3134-4c15-ba14-8120f671e050" providerId="ADAL" clId="{550347DF-AC36-4C43-9B8D-12F3DC7D625A}" dt="2021-09-12T20:03:08.757" v="1869" actId="26606"/>
          <ac:spMkLst>
            <pc:docMk/>
            <pc:sldMk cId="3632502118" sldId="265"/>
            <ac:spMk id="57" creationId="{A7B21A54-9BA3-4EA9-B460-5A829ADD9051}"/>
          </ac:spMkLst>
        </pc:spChg>
        <pc:spChg chg="add del">
          <ac:chgData name="Alicia Bowers" userId="b614f5a4-3134-4c15-ba14-8120f671e050" providerId="ADAL" clId="{550347DF-AC36-4C43-9B8D-12F3DC7D625A}" dt="2021-09-12T20:03:08.757" v="1869" actId="26606"/>
          <ac:spMkLst>
            <pc:docMk/>
            <pc:sldMk cId="3632502118" sldId="265"/>
            <ac:spMk id="59" creationId="{6FA8F714-B9D8-488A-8CCA-E9948FF913A9}"/>
          </ac:spMkLst>
        </pc:spChg>
        <pc:spChg chg="add del">
          <ac:chgData name="Alicia Bowers" userId="b614f5a4-3134-4c15-ba14-8120f671e050" providerId="ADAL" clId="{550347DF-AC36-4C43-9B8D-12F3DC7D625A}" dt="2021-09-12T20:01:58.561" v="1854" actId="26606"/>
          <ac:spMkLst>
            <pc:docMk/>
            <pc:sldMk cId="3632502118" sldId="265"/>
            <ac:spMk id="60" creationId="{2E80C965-DB6D-4F81-9E9E-B027384D0BD6}"/>
          </ac:spMkLst>
        </pc:spChg>
        <pc:spChg chg="add del">
          <ac:chgData name="Alicia Bowers" userId="b614f5a4-3134-4c15-ba14-8120f671e050" providerId="ADAL" clId="{550347DF-AC36-4C43-9B8D-12F3DC7D625A}" dt="2021-09-12T20:03:13.222" v="1871" actId="26606"/>
          <ac:spMkLst>
            <pc:docMk/>
            <pc:sldMk cId="3632502118" sldId="265"/>
            <ac:spMk id="61" creationId="{2D2B266D-3625-4584-A5C3-7D3F672CFF30}"/>
          </ac:spMkLst>
        </pc:spChg>
        <pc:spChg chg="add del">
          <ac:chgData name="Alicia Bowers" userId="b614f5a4-3134-4c15-ba14-8120f671e050" providerId="ADAL" clId="{550347DF-AC36-4C43-9B8D-12F3DC7D625A}" dt="2021-09-12T20:01:58.561" v="1854" actId="26606"/>
          <ac:spMkLst>
            <pc:docMk/>
            <pc:sldMk cId="3632502118" sldId="265"/>
            <ac:spMk id="62" creationId="{633C5E46-DAC5-4661-9C87-22B08E2A512F}"/>
          </ac:spMkLst>
        </pc:spChg>
        <pc:spChg chg="add del">
          <ac:chgData name="Alicia Bowers" userId="b614f5a4-3134-4c15-ba14-8120f671e050" providerId="ADAL" clId="{550347DF-AC36-4C43-9B8D-12F3DC7D625A}" dt="2021-09-12T20:03:13.222" v="1871" actId="26606"/>
          <ac:spMkLst>
            <pc:docMk/>
            <pc:sldMk cId="3632502118" sldId="265"/>
            <ac:spMk id="63" creationId="{A5D2A5D1-BA0D-47D3-B051-DA7743C46E28}"/>
          </ac:spMkLst>
        </pc:spChg>
        <pc:spChg chg="add del">
          <ac:chgData name="Alicia Bowers" userId="b614f5a4-3134-4c15-ba14-8120f671e050" providerId="ADAL" clId="{550347DF-AC36-4C43-9B8D-12F3DC7D625A}" dt="2021-09-12T20:02:05.658" v="1856" actId="26606"/>
          <ac:spMkLst>
            <pc:docMk/>
            <pc:sldMk cId="3632502118" sldId="265"/>
            <ac:spMk id="64" creationId="{2D2B266D-3625-4584-A5C3-7D3F672CFF30}"/>
          </ac:spMkLst>
        </pc:spChg>
        <pc:spChg chg="add del">
          <ac:chgData name="Alicia Bowers" userId="b614f5a4-3134-4c15-ba14-8120f671e050" providerId="ADAL" clId="{550347DF-AC36-4C43-9B8D-12F3DC7D625A}" dt="2021-09-12T20:02:05.658" v="1856" actId="26606"/>
          <ac:spMkLst>
            <pc:docMk/>
            <pc:sldMk cId="3632502118" sldId="265"/>
            <ac:spMk id="65" creationId="{A5D2A5D1-BA0D-47D3-B051-DA7743C46E28}"/>
          </ac:spMkLst>
        </pc:spChg>
        <pc:spChg chg="add del">
          <ac:chgData name="Alicia Bowers" userId="b614f5a4-3134-4c15-ba14-8120f671e050" providerId="ADAL" clId="{550347DF-AC36-4C43-9B8D-12F3DC7D625A}" dt="2021-09-12T20:03:14.709" v="1873" actId="26606"/>
          <ac:spMkLst>
            <pc:docMk/>
            <pc:sldMk cId="3632502118" sldId="265"/>
            <ac:spMk id="66" creationId="{69D184B2-2226-4E31-BCCB-444330767440}"/>
          </ac:spMkLst>
        </pc:spChg>
        <pc:spChg chg="add del">
          <ac:chgData name="Alicia Bowers" userId="b614f5a4-3134-4c15-ba14-8120f671e050" providerId="ADAL" clId="{550347DF-AC36-4C43-9B8D-12F3DC7D625A}" dt="2021-09-12T20:03:14.709" v="1873" actId="26606"/>
          <ac:spMkLst>
            <pc:docMk/>
            <pc:sldMk cId="3632502118" sldId="265"/>
            <ac:spMk id="67" creationId="{1AC4D4E3-486A-464A-8EC8-D44881097267}"/>
          </ac:spMkLst>
        </pc:spChg>
        <pc:spChg chg="add del">
          <ac:chgData name="Alicia Bowers" userId="b614f5a4-3134-4c15-ba14-8120f671e050" providerId="ADAL" clId="{550347DF-AC36-4C43-9B8D-12F3DC7D625A}" dt="2021-09-12T20:03:14.709" v="1873" actId="26606"/>
          <ac:spMkLst>
            <pc:docMk/>
            <pc:sldMk cId="3632502118" sldId="265"/>
            <ac:spMk id="68" creationId="{864DE13E-58EB-4475-B79C-0D4FC651239B}"/>
          </ac:spMkLst>
        </pc:spChg>
        <pc:spChg chg="add del">
          <ac:chgData name="Alicia Bowers" userId="b614f5a4-3134-4c15-ba14-8120f671e050" providerId="ADAL" clId="{550347DF-AC36-4C43-9B8D-12F3DC7D625A}" dt="2021-09-12T20:03:15.193" v="1875" actId="26606"/>
          <ac:spMkLst>
            <pc:docMk/>
            <pc:sldMk cId="3632502118" sldId="265"/>
            <ac:spMk id="70" creationId="{AB8C311F-7253-4AED-9701-7FC0708C41C7}"/>
          </ac:spMkLst>
        </pc:spChg>
        <pc:spChg chg="add del">
          <ac:chgData name="Alicia Bowers" userId="b614f5a4-3134-4c15-ba14-8120f671e050" providerId="ADAL" clId="{550347DF-AC36-4C43-9B8D-12F3DC7D625A}" dt="2021-09-12T20:03:15.193" v="1875" actId="26606"/>
          <ac:spMkLst>
            <pc:docMk/>
            <pc:sldMk cId="3632502118" sldId="265"/>
            <ac:spMk id="71" creationId="{FD073016-B734-483B-8953-5BADEE145112}"/>
          </ac:spMkLst>
        </pc:spChg>
        <pc:spChg chg="add del">
          <ac:chgData name="Alicia Bowers" userId="b614f5a4-3134-4c15-ba14-8120f671e050" providerId="ADAL" clId="{550347DF-AC36-4C43-9B8D-12F3DC7D625A}" dt="2021-09-12T20:03:15.193" v="1875" actId="26606"/>
          <ac:spMkLst>
            <pc:docMk/>
            <pc:sldMk cId="3632502118" sldId="265"/>
            <ac:spMk id="72" creationId="{90A7EAB6-59D3-4325-8DE6-E0CA4009CE53}"/>
          </ac:spMkLst>
        </pc:spChg>
        <pc:spChg chg="add del">
          <ac:chgData name="Alicia Bowers" userId="b614f5a4-3134-4c15-ba14-8120f671e050" providerId="ADAL" clId="{550347DF-AC36-4C43-9B8D-12F3DC7D625A}" dt="2021-09-12T20:03:15.193" v="1875" actId="26606"/>
          <ac:spMkLst>
            <pc:docMk/>
            <pc:sldMk cId="3632502118" sldId="265"/>
            <ac:spMk id="73" creationId="{A8D57A06-A426-446D-B02C-A2DC6B62E45E}"/>
          </ac:spMkLst>
        </pc:spChg>
        <pc:spChg chg="add del">
          <ac:chgData name="Alicia Bowers" userId="b614f5a4-3134-4c15-ba14-8120f671e050" providerId="ADAL" clId="{550347DF-AC36-4C43-9B8D-12F3DC7D625A}" dt="2021-09-12T20:03:26.566" v="1877" actId="26606"/>
          <ac:spMkLst>
            <pc:docMk/>
            <pc:sldMk cId="3632502118" sldId="265"/>
            <ac:spMk id="75" creationId="{B9FF99BD-075F-4761-A995-6FC574BD25EA}"/>
          </ac:spMkLst>
        </pc:spChg>
        <pc:spChg chg="add del">
          <ac:chgData name="Alicia Bowers" userId="b614f5a4-3134-4c15-ba14-8120f671e050" providerId="ADAL" clId="{550347DF-AC36-4C43-9B8D-12F3DC7D625A}" dt="2021-09-12T20:03:26.566" v="1877" actId="26606"/>
          <ac:spMkLst>
            <pc:docMk/>
            <pc:sldMk cId="3632502118" sldId="265"/>
            <ac:spMk id="76" creationId="{A7B21A54-9BA3-4EA9-B460-5A829ADD9051}"/>
          </ac:spMkLst>
        </pc:spChg>
        <pc:spChg chg="add del">
          <ac:chgData name="Alicia Bowers" userId="b614f5a4-3134-4c15-ba14-8120f671e050" providerId="ADAL" clId="{550347DF-AC36-4C43-9B8D-12F3DC7D625A}" dt="2021-09-12T20:03:26.566" v="1877" actId="26606"/>
          <ac:spMkLst>
            <pc:docMk/>
            <pc:sldMk cId="3632502118" sldId="265"/>
            <ac:spMk id="77" creationId="{6FA8F714-B9D8-488A-8CCA-E9948FF913A9}"/>
          </ac:spMkLst>
        </pc:spChg>
        <pc:spChg chg="add del">
          <ac:chgData name="Alicia Bowers" userId="b614f5a4-3134-4c15-ba14-8120f671e050" providerId="ADAL" clId="{550347DF-AC36-4C43-9B8D-12F3DC7D625A}" dt="2021-09-12T20:03:32.189" v="1879" actId="26606"/>
          <ac:spMkLst>
            <pc:docMk/>
            <pc:sldMk cId="3632502118" sldId="265"/>
            <ac:spMk id="79" creationId="{AB8C311F-7253-4AED-9701-7FC0708C41C7}"/>
          </ac:spMkLst>
        </pc:spChg>
        <pc:spChg chg="add del">
          <ac:chgData name="Alicia Bowers" userId="b614f5a4-3134-4c15-ba14-8120f671e050" providerId="ADAL" clId="{550347DF-AC36-4C43-9B8D-12F3DC7D625A}" dt="2021-09-12T20:03:32.189" v="1879" actId="26606"/>
          <ac:spMkLst>
            <pc:docMk/>
            <pc:sldMk cId="3632502118" sldId="265"/>
            <ac:spMk id="80" creationId="{FD073016-B734-483B-8953-5BADEE145112}"/>
          </ac:spMkLst>
        </pc:spChg>
        <pc:spChg chg="add del">
          <ac:chgData name="Alicia Bowers" userId="b614f5a4-3134-4c15-ba14-8120f671e050" providerId="ADAL" clId="{550347DF-AC36-4C43-9B8D-12F3DC7D625A}" dt="2021-09-12T20:03:32.189" v="1879" actId="26606"/>
          <ac:spMkLst>
            <pc:docMk/>
            <pc:sldMk cId="3632502118" sldId="265"/>
            <ac:spMk id="81" creationId="{90A7EAB6-59D3-4325-8DE6-E0CA4009CE53}"/>
          </ac:spMkLst>
        </pc:spChg>
        <pc:spChg chg="add del">
          <ac:chgData name="Alicia Bowers" userId="b614f5a4-3134-4c15-ba14-8120f671e050" providerId="ADAL" clId="{550347DF-AC36-4C43-9B8D-12F3DC7D625A}" dt="2021-09-12T20:03:32.189" v="1879" actId="26606"/>
          <ac:spMkLst>
            <pc:docMk/>
            <pc:sldMk cId="3632502118" sldId="265"/>
            <ac:spMk id="82" creationId="{A8D57A06-A426-446D-B02C-A2DC6B62E45E}"/>
          </ac:spMkLst>
        </pc:spChg>
        <pc:spChg chg="add del">
          <ac:chgData name="Alicia Bowers" userId="b614f5a4-3134-4c15-ba14-8120f671e050" providerId="ADAL" clId="{550347DF-AC36-4C43-9B8D-12F3DC7D625A}" dt="2021-09-12T20:03:37.121" v="1881" actId="6264"/>
          <ac:spMkLst>
            <pc:docMk/>
            <pc:sldMk cId="3632502118" sldId="265"/>
            <ac:spMk id="84" creationId="{B9FF99BD-075F-4761-A995-6FC574BD25EA}"/>
          </ac:spMkLst>
        </pc:spChg>
        <pc:spChg chg="add del">
          <ac:chgData name="Alicia Bowers" userId="b614f5a4-3134-4c15-ba14-8120f671e050" providerId="ADAL" clId="{550347DF-AC36-4C43-9B8D-12F3DC7D625A}" dt="2021-09-12T20:03:37.121" v="1881" actId="6264"/>
          <ac:spMkLst>
            <pc:docMk/>
            <pc:sldMk cId="3632502118" sldId="265"/>
            <ac:spMk id="85" creationId="{A7B21A54-9BA3-4EA9-B460-5A829ADD9051}"/>
          </ac:spMkLst>
        </pc:spChg>
        <pc:spChg chg="add del">
          <ac:chgData name="Alicia Bowers" userId="b614f5a4-3134-4c15-ba14-8120f671e050" providerId="ADAL" clId="{550347DF-AC36-4C43-9B8D-12F3DC7D625A}" dt="2021-09-12T20:03:37.121" v="1881" actId="6264"/>
          <ac:spMkLst>
            <pc:docMk/>
            <pc:sldMk cId="3632502118" sldId="265"/>
            <ac:spMk id="86" creationId="{6FA8F714-B9D8-488A-8CCA-E9948FF913A9}"/>
          </ac:spMkLst>
        </pc:spChg>
        <pc:grpChg chg="add del">
          <ac:chgData name="Alicia Bowers" userId="b614f5a4-3134-4c15-ba14-8120f671e050" providerId="ADAL" clId="{550347DF-AC36-4C43-9B8D-12F3DC7D625A}" dt="2021-09-12T20:01:58.561" v="1854" actId="26606"/>
          <ac:grpSpMkLst>
            <pc:docMk/>
            <pc:sldMk cId="3632502118" sldId="265"/>
            <ac:grpSpMk id="56" creationId="{DB88BD78-87E1-424D-B479-C37D8E41B12E}"/>
          </ac:grpSpMkLst>
        </pc:grpChg>
        <pc:picChg chg="add del mod">
          <ac:chgData name="Alicia Bowers" userId="b614f5a4-3134-4c15-ba14-8120f671e050" providerId="ADAL" clId="{550347DF-AC36-4C43-9B8D-12F3DC7D625A}" dt="2021-09-12T20:02:20.490" v="1861" actId="21"/>
          <ac:picMkLst>
            <pc:docMk/>
            <pc:sldMk cId="3632502118" sldId="265"/>
            <ac:picMk id="3" creationId="{54097ED1-836A-4712-B4C9-7AE235091C0B}"/>
          </ac:picMkLst>
        </pc:picChg>
        <pc:picChg chg="add del mod ord">
          <ac:chgData name="Alicia Bowers" userId="b614f5a4-3134-4c15-ba14-8120f671e050" providerId="ADAL" clId="{550347DF-AC36-4C43-9B8D-12F3DC7D625A}" dt="2021-09-12T20:09:28.742" v="1981" actId="478"/>
          <ac:picMkLst>
            <pc:docMk/>
            <pc:sldMk cId="3632502118" sldId="265"/>
            <ac:picMk id="5" creationId="{B91E31B2-269B-4710-B42E-0421A2351720}"/>
          </ac:picMkLst>
        </pc:picChg>
        <pc:picChg chg="add mod ord">
          <ac:chgData name="Alicia Bowers" userId="b614f5a4-3134-4c15-ba14-8120f671e050" providerId="ADAL" clId="{550347DF-AC36-4C43-9B8D-12F3DC7D625A}" dt="2021-09-12T20:14:50.455" v="2081" actId="12789"/>
          <ac:picMkLst>
            <pc:docMk/>
            <pc:sldMk cId="3632502118" sldId="265"/>
            <ac:picMk id="7" creationId="{6FEE063A-AF59-4BC5-B732-0F8414036C52}"/>
          </ac:picMkLst>
        </pc:picChg>
        <pc:picChg chg="add mod ord">
          <ac:chgData name="Alicia Bowers" userId="b614f5a4-3134-4c15-ba14-8120f671e050" providerId="ADAL" clId="{550347DF-AC36-4C43-9B8D-12F3DC7D625A}" dt="2021-09-12T20:14:50.455" v="2081" actId="12789"/>
          <ac:picMkLst>
            <pc:docMk/>
            <pc:sldMk cId="3632502118" sldId="265"/>
            <ac:picMk id="9" creationId="{BBE09723-3BE8-4BFB-89A0-6FCB24375E05}"/>
          </ac:picMkLst>
        </pc:picChg>
        <pc:picChg chg="add del">
          <ac:chgData name="Alicia Bowers" userId="b614f5a4-3134-4c15-ba14-8120f671e050" providerId="ADAL" clId="{550347DF-AC36-4C43-9B8D-12F3DC7D625A}" dt="2021-09-12T19:59:44.525" v="1827" actId="21"/>
          <ac:picMkLst>
            <pc:docMk/>
            <pc:sldMk cId="3632502118" sldId="265"/>
            <ac:picMk id="11" creationId="{AA482DD5-1182-4AEB-B751-AE7C271B389D}"/>
          </ac:picMkLst>
        </pc:picChg>
        <pc:picChg chg="add del mod">
          <ac:chgData name="Alicia Bowers" userId="b614f5a4-3134-4c15-ba14-8120f671e050" providerId="ADAL" clId="{550347DF-AC36-4C43-9B8D-12F3DC7D625A}" dt="2021-09-12T19:59:24.766" v="1817" actId="21"/>
          <ac:picMkLst>
            <pc:docMk/>
            <pc:sldMk cId="3632502118" sldId="265"/>
            <ac:picMk id="13" creationId="{5A95AC32-F6C1-4297-9D47-08A322097266}"/>
          </ac:picMkLst>
        </pc:picChg>
        <pc:picChg chg="add del mod">
          <ac:chgData name="Alicia Bowers" userId="b614f5a4-3134-4c15-ba14-8120f671e050" providerId="ADAL" clId="{550347DF-AC36-4C43-9B8D-12F3DC7D625A}" dt="2021-09-12T19:59:36.082" v="1824" actId="21"/>
          <ac:picMkLst>
            <pc:docMk/>
            <pc:sldMk cId="3632502118" sldId="265"/>
            <ac:picMk id="15" creationId="{D85B4165-2D1E-4721-A73E-27C536F0467E}"/>
          </ac:picMkLst>
        </pc:picChg>
        <pc:picChg chg="add mod ord">
          <ac:chgData name="Alicia Bowers" userId="b614f5a4-3134-4c15-ba14-8120f671e050" providerId="ADAL" clId="{550347DF-AC36-4C43-9B8D-12F3DC7D625A}" dt="2021-09-12T20:14:38.086" v="2078" actId="1076"/>
          <ac:picMkLst>
            <pc:docMk/>
            <pc:sldMk cId="3632502118" sldId="265"/>
            <ac:picMk id="17" creationId="{6E0452A3-3DA1-46F5-A211-5D21F6AD3BBC}"/>
          </ac:picMkLst>
        </pc:picChg>
        <pc:picChg chg="add mod ord">
          <ac:chgData name="Alicia Bowers" userId="b614f5a4-3134-4c15-ba14-8120f671e050" providerId="ADAL" clId="{550347DF-AC36-4C43-9B8D-12F3DC7D625A}" dt="2021-09-12T20:14:50.455" v="2081" actId="12789"/>
          <ac:picMkLst>
            <pc:docMk/>
            <pc:sldMk cId="3632502118" sldId="265"/>
            <ac:picMk id="19" creationId="{AC23FB5C-5552-44DC-9709-5CE860F17220}"/>
          </ac:picMkLst>
        </pc:picChg>
        <pc:picChg chg="add mod ord">
          <ac:chgData name="Alicia Bowers" userId="b614f5a4-3134-4c15-ba14-8120f671e050" providerId="ADAL" clId="{550347DF-AC36-4C43-9B8D-12F3DC7D625A}" dt="2021-09-12T20:14:38.086" v="2078" actId="1076"/>
          <ac:picMkLst>
            <pc:docMk/>
            <pc:sldMk cId="3632502118" sldId="265"/>
            <ac:picMk id="21" creationId="{3BD1F3DC-BCAA-4A61-B7E1-4693FA832A5E}"/>
          </ac:picMkLst>
        </pc:picChg>
        <pc:picChg chg="add del">
          <ac:chgData name="Alicia Bowers" userId="b614f5a4-3134-4c15-ba14-8120f671e050" providerId="ADAL" clId="{550347DF-AC36-4C43-9B8D-12F3DC7D625A}" dt="2021-09-12T19:59:12.549" v="1813" actId="21"/>
          <ac:picMkLst>
            <pc:docMk/>
            <pc:sldMk cId="3632502118" sldId="265"/>
            <ac:picMk id="23" creationId="{73CF4426-B98B-42FE-B7C1-23A7A16FFDB4}"/>
          </ac:picMkLst>
        </pc:picChg>
        <pc:picChg chg="add del mod ord">
          <ac:chgData name="Alicia Bowers" userId="b614f5a4-3134-4c15-ba14-8120f671e050" providerId="ADAL" clId="{550347DF-AC36-4C43-9B8D-12F3DC7D625A}" dt="2021-09-12T20:12:49.917" v="2051" actId="478"/>
          <ac:picMkLst>
            <pc:docMk/>
            <pc:sldMk cId="3632502118" sldId="265"/>
            <ac:picMk id="25" creationId="{B5C7BA5E-B477-4F9D-9F06-93E7FD4B5715}"/>
          </ac:picMkLst>
        </pc:picChg>
        <pc:picChg chg="add mod ord">
          <ac:chgData name="Alicia Bowers" userId="b614f5a4-3134-4c15-ba14-8120f671e050" providerId="ADAL" clId="{550347DF-AC36-4C43-9B8D-12F3DC7D625A}" dt="2021-09-12T20:14:38.086" v="2078" actId="1076"/>
          <ac:picMkLst>
            <pc:docMk/>
            <pc:sldMk cId="3632502118" sldId="265"/>
            <ac:picMk id="27" creationId="{0B02A4F3-146C-4168-90A1-3CDF98A0C983}"/>
          </ac:picMkLst>
        </pc:picChg>
        <pc:picChg chg="add del mod ord">
          <ac:chgData name="Alicia Bowers" userId="b614f5a4-3134-4c15-ba14-8120f671e050" providerId="ADAL" clId="{550347DF-AC36-4C43-9B8D-12F3DC7D625A}" dt="2021-09-12T20:02:10.234" v="1859" actId="21"/>
          <ac:picMkLst>
            <pc:docMk/>
            <pc:sldMk cId="3632502118" sldId="265"/>
            <ac:picMk id="33" creationId="{E45CBB7A-359F-43C8-AB4D-D1FD06A3420E}"/>
          </ac:picMkLst>
        </pc:picChg>
        <pc:picChg chg="add mod ord">
          <ac:chgData name="Alicia Bowers" userId="b614f5a4-3134-4c15-ba14-8120f671e050" providerId="ADAL" clId="{550347DF-AC36-4C43-9B8D-12F3DC7D625A}" dt="2021-09-12T20:15:01.470" v="2082" actId="1076"/>
          <ac:picMkLst>
            <pc:docMk/>
            <pc:sldMk cId="3632502118" sldId="265"/>
            <ac:picMk id="46" creationId="{475CA17D-42AF-4D82-ACA9-7F6C126AAD94}"/>
          </ac:picMkLst>
        </pc:picChg>
        <pc:picChg chg="add mod ord">
          <ac:chgData name="Alicia Bowers" userId="b614f5a4-3134-4c15-ba14-8120f671e050" providerId="ADAL" clId="{550347DF-AC36-4C43-9B8D-12F3DC7D625A}" dt="2021-09-12T20:15:44.179" v="2086" actId="1076"/>
          <ac:picMkLst>
            <pc:docMk/>
            <pc:sldMk cId="3632502118" sldId="265"/>
            <ac:picMk id="50" creationId="{A254448F-E540-4576-8640-1ABBA89D9B59}"/>
          </ac:picMkLst>
        </pc:picChg>
        <pc:picChg chg="add mod">
          <ac:chgData name="Alicia Bowers" userId="b614f5a4-3134-4c15-ba14-8120f671e050" providerId="ADAL" clId="{550347DF-AC36-4C43-9B8D-12F3DC7D625A}" dt="2021-09-12T20:15:01.470" v="2082" actId="1076"/>
          <ac:picMkLst>
            <pc:docMk/>
            <pc:sldMk cId="3632502118" sldId="265"/>
            <ac:picMk id="69" creationId="{DF2C3254-119D-4DBA-9BF8-E28F1A5C3AB9}"/>
          </ac:picMkLst>
        </pc:picChg>
        <pc:picChg chg="add mod">
          <ac:chgData name="Alicia Bowers" userId="b614f5a4-3134-4c15-ba14-8120f671e050" providerId="ADAL" clId="{550347DF-AC36-4C43-9B8D-12F3DC7D625A}" dt="2021-09-12T20:15:01.470" v="2082" actId="1076"/>
          <ac:picMkLst>
            <pc:docMk/>
            <pc:sldMk cId="3632502118" sldId="265"/>
            <ac:picMk id="74" creationId="{61311510-AF15-4C42-A9AE-E588025FCC07}"/>
          </ac:picMkLst>
        </pc:picChg>
      </pc:sldChg>
      <pc:sldChg chg="addSp delSp modSp new mod setBg modClrScheme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899675588" sldId="266"/>
        </pc:sldMkLst>
        <pc:spChg chg="add mod ord">
          <ac:chgData name="Alicia Bowers" userId="b614f5a4-3134-4c15-ba14-8120f671e050" providerId="ADAL" clId="{550347DF-AC36-4C43-9B8D-12F3DC7D625A}" dt="2021-09-12T21:17:51.557" v="3826" actId="26606"/>
          <ac:spMkLst>
            <pc:docMk/>
            <pc:sldMk cId="899675588" sldId="266"/>
            <ac:spMk id="2" creationId="{1790CD2A-BCD5-412F-AB0C-ED729A39A038}"/>
          </ac:spMkLst>
        </pc:spChg>
        <pc:spChg chg="add del">
          <ac:chgData name="Alicia Bowers" userId="b614f5a4-3134-4c15-ba14-8120f671e050" providerId="ADAL" clId="{550347DF-AC36-4C43-9B8D-12F3DC7D625A}" dt="2021-09-12T20:22:30.147" v="2249" actId="26606"/>
          <ac:spMkLst>
            <pc:docMk/>
            <pc:sldMk cId="899675588" sldId="266"/>
            <ac:spMk id="75" creationId="{7383B190-6BFB-422F-B667-06B7B25F096A}"/>
          </ac:spMkLst>
        </pc:spChg>
        <pc:spChg chg="add del">
          <ac:chgData name="Alicia Bowers" userId="b614f5a4-3134-4c15-ba14-8120f671e050" providerId="ADAL" clId="{550347DF-AC36-4C43-9B8D-12F3DC7D625A}" dt="2021-09-12T21:17:51.557" v="3826" actId="26606"/>
          <ac:spMkLst>
            <pc:docMk/>
            <pc:sldMk cId="899675588" sldId="266"/>
            <ac:spMk id="79" creationId="{736FE8F5-3FB3-48E6-995A-0B23EE9E182B}"/>
          </ac:spMkLst>
        </pc:spChg>
        <pc:spChg chg="add del">
          <ac:chgData name="Alicia Bowers" userId="b614f5a4-3134-4c15-ba14-8120f671e050" providerId="ADAL" clId="{550347DF-AC36-4C43-9B8D-12F3DC7D625A}" dt="2021-09-12T21:17:51.557" v="3826" actId="26606"/>
          <ac:spMkLst>
            <pc:docMk/>
            <pc:sldMk cId="899675588" sldId="266"/>
            <ac:spMk id="81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899675588" sldId="266"/>
            <ac:spMk id="142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899675588" sldId="266"/>
            <ac:spMk id="144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899675588" sldId="266"/>
            <ac:spMk id="146" creationId="{736FE8F5-3FB3-48E6-995A-0B23EE9E182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899675588" sldId="266"/>
            <ac:spMk id="148" creationId="{1A882A9F-F4E9-4E23-8F0B-20B5DF42EAA9}"/>
          </ac:spMkLst>
        </pc:spChg>
        <pc:spChg chg="add del">
          <ac:chgData name="Alicia Bowers" userId="b614f5a4-3134-4c15-ba14-8120f671e050" providerId="ADAL" clId="{550347DF-AC36-4C43-9B8D-12F3DC7D625A}" dt="2021-09-12T21:17:51.557" v="3826" actId="26606"/>
          <ac:spMkLst>
            <pc:docMk/>
            <pc:sldMk cId="899675588" sldId="266"/>
            <ac:spMk id="3080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1:17:51.557" v="3826" actId="26606"/>
          <ac:spMkLst>
            <pc:docMk/>
            <pc:sldMk cId="899675588" sldId="266"/>
            <ac:spMk id="3081" creationId="{FBE9F90C-C163-435B-9A68-D15C92D1CF2B}"/>
          </ac:spMkLst>
        </pc:spChg>
        <pc:picChg chg="add mod ord">
          <ac:chgData name="Alicia Bowers" userId="b614f5a4-3134-4c15-ba14-8120f671e050" providerId="ADAL" clId="{550347DF-AC36-4C43-9B8D-12F3DC7D625A}" dt="2021-09-12T21:17:51.557" v="3826" actId="26606"/>
          <ac:picMkLst>
            <pc:docMk/>
            <pc:sldMk cId="899675588" sldId="266"/>
            <ac:picMk id="3074" creationId="{B2935FEB-4E68-402C-AF1F-C3E736FC6F43}"/>
          </ac:picMkLst>
        </pc:picChg>
        <pc:picChg chg="add mod ord">
          <ac:chgData name="Alicia Bowers" userId="b614f5a4-3134-4c15-ba14-8120f671e050" providerId="ADAL" clId="{550347DF-AC36-4C43-9B8D-12F3DC7D625A}" dt="2021-09-12T21:17:51.557" v="3826" actId="26606"/>
          <ac:picMkLst>
            <pc:docMk/>
            <pc:sldMk cId="899675588" sldId="266"/>
            <ac:picMk id="3076" creationId="{49590A54-EEC6-43FC-86E0-45918D7A7468}"/>
          </ac:picMkLst>
        </pc:picChg>
        <pc:picChg chg="add mod">
          <ac:chgData name="Alicia Bowers" userId="b614f5a4-3134-4c15-ba14-8120f671e050" providerId="ADAL" clId="{550347DF-AC36-4C43-9B8D-12F3DC7D625A}" dt="2021-09-12T21:17:51.557" v="3826" actId="26606"/>
          <ac:picMkLst>
            <pc:docMk/>
            <pc:sldMk cId="899675588" sldId="266"/>
            <ac:picMk id="3078" creationId="{2C221086-D019-4B07-BF05-2B8B2FCEFB88}"/>
          </ac:picMkLst>
        </pc:picChg>
        <pc:cxnChg chg="add del">
          <ac:chgData name="Alicia Bowers" userId="b614f5a4-3134-4c15-ba14-8120f671e050" providerId="ADAL" clId="{550347DF-AC36-4C43-9B8D-12F3DC7D625A}" dt="2021-09-12T20:22:30.147" v="2249" actId="26606"/>
          <ac:cxnSpMkLst>
            <pc:docMk/>
            <pc:sldMk cId="899675588" sldId="266"/>
            <ac:cxnSpMk id="77" creationId="{ED28E597-4AF8-4D69-A9AB-A1EDC6156B04}"/>
          </ac:cxnSpMkLst>
        </pc:cxnChg>
      </pc:sldChg>
      <pc:sldChg chg="addSp delSp modSp new del mod setBg">
        <pc:chgData name="Alicia Bowers" userId="b614f5a4-3134-4c15-ba14-8120f671e050" providerId="ADAL" clId="{550347DF-AC36-4C43-9B8D-12F3DC7D625A}" dt="2021-09-12T20:12:27.185" v="2032" actId="47"/>
        <pc:sldMkLst>
          <pc:docMk/>
          <pc:sldMk cId="3949360507" sldId="266"/>
        </pc:sldMkLst>
        <pc:spChg chg="add del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19" creationId="{1284CA7F-B696-4085-84C6-CD668817E685}"/>
          </ac:spMkLst>
        </pc:spChg>
        <pc:spChg chg="add del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21" creationId="{858A10F4-B847-4777-BC82-782F6FB36E40}"/>
          </ac:spMkLst>
        </pc:spChg>
        <pc:spChg chg="add del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23" creationId="{8883B597-C9A1-46EF-AB6B-71DF0B1ED4A6}"/>
          </ac:spMkLst>
        </pc:spChg>
        <pc:spChg chg="add del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25" creationId="{A0B38421-369F-445C-9543-5BC17BC09040}"/>
          </ac:spMkLst>
        </pc:spChg>
        <pc:spChg chg="add del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27" creationId="{FAA9CE81-CAF0-41E3-8E73-CAFA13A0B1A7}"/>
          </ac:spMkLst>
        </pc:spChg>
        <pc:spChg chg="add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32" creationId="{417CDA24-35F8-4540-8C52-3096D6D94949}"/>
          </ac:spMkLst>
        </pc:spChg>
        <pc:spChg chg="add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34" creationId="{8658BFE0-4E65-4174-9C75-687C94E88273}"/>
          </ac:spMkLst>
        </pc:spChg>
        <pc:spChg chg="add">
          <ac:chgData name="Alicia Bowers" userId="b614f5a4-3134-4c15-ba14-8120f671e050" providerId="ADAL" clId="{550347DF-AC36-4C43-9B8D-12F3DC7D625A}" dt="2021-09-12T20:00:30.503" v="1833" actId="26606"/>
          <ac:spMkLst>
            <pc:docMk/>
            <pc:sldMk cId="3949360507" sldId="266"/>
            <ac:spMk id="36" creationId="{FA75DFED-A0C1-4A83-BE1D-0271C1826EF6}"/>
          </ac:spMkLst>
        </pc:spChg>
        <pc:picChg chg="add del mod ord">
          <ac:chgData name="Alicia Bowers" userId="b614f5a4-3134-4c15-ba14-8120f671e050" providerId="ADAL" clId="{550347DF-AC36-4C43-9B8D-12F3DC7D625A}" dt="2021-09-12T20:01:33.604" v="1840" actId="21"/>
          <ac:picMkLst>
            <pc:docMk/>
            <pc:sldMk cId="3949360507" sldId="266"/>
            <ac:picMk id="2" creationId="{2843DDAC-542E-4047-86F6-15B7436B1F36}"/>
          </ac:picMkLst>
        </pc:picChg>
        <pc:picChg chg="add del mod ord">
          <ac:chgData name="Alicia Bowers" userId="b614f5a4-3134-4c15-ba14-8120f671e050" providerId="ADAL" clId="{550347DF-AC36-4C43-9B8D-12F3DC7D625A}" dt="2021-09-12T20:12:24.788" v="2031" actId="21"/>
          <ac:picMkLst>
            <pc:docMk/>
            <pc:sldMk cId="3949360507" sldId="266"/>
            <ac:picMk id="3" creationId="{295F0600-A79F-4049-A856-D26D2CCBD8BE}"/>
          </ac:picMkLst>
        </pc:picChg>
        <pc:picChg chg="add del mod ord">
          <ac:chgData name="Alicia Bowers" userId="b614f5a4-3134-4c15-ba14-8120f671e050" providerId="ADAL" clId="{550347DF-AC36-4C43-9B8D-12F3DC7D625A}" dt="2021-09-12T20:09:32.109" v="1982" actId="21"/>
          <ac:picMkLst>
            <pc:docMk/>
            <pc:sldMk cId="3949360507" sldId="266"/>
            <ac:picMk id="4" creationId="{162DC88A-7B45-4739-AB21-410CDC29E52F}"/>
          </ac:picMkLst>
        </pc:picChg>
        <pc:picChg chg="add del mod ord">
          <ac:chgData name="Alicia Bowers" userId="b614f5a4-3134-4c15-ba14-8120f671e050" providerId="ADAL" clId="{550347DF-AC36-4C43-9B8D-12F3DC7D625A}" dt="2021-09-12T20:11:40.739" v="2024" actId="21"/>
          <ac:picMkLst>
            <pc:docMk/>
            <pc:sldMk cId="3949360507" sldId="266"/>
            <ac:picMk id="5" creationId="{FDA772F2-9FD1-4631-BB93-F9C26079622B}"/>
          </ac:picMkLst>
        </pc:picChg>
        <pc:picChg chg="add del mod">
          <ac:chgData name="Alicia Bowers" userId="b614f5a4-3134-4c15-ba14-8120f671e050" providerId="ADAL" clId="{550347DF-AC36-4C43-9B8D-12F3DC7D625A}" dt="2021-09-12T20:00:20.365" v="1832" actId="21"/>
          <ac:picMkLst>
            <pc:docMk/>
            <pc:sldMk cId="3949360507" sldId="266"/>
            <ac:picMk id="9" creationId="{48CB90C0-39E5-4ED0-9C9C-1E979A10267F}"/>
          </ac:picMkLst>
        </pc:picChg>
        <pc:picChg chg="add del mod">
          <ac:chgData name="Alicia Bowers" userId="b614f5a4-3134-4c15-ba14-8120f671e050" providerId="ADAL" clId="{550347DF-AC36-4C43-9B8D-12F3DC7D625A}" dt="2021-09-12T20:02:24.954" v="1863" actId="21"/>
          <ac:picMkLst>
            <pc:docMk/>
            <pc:sldMk cId="3949360507" sldId="266"/>
            <ac:picMk id="18" creationId="{F5104D65-9131-4DDC-B6E5-435C819BE273}"/>
          </ac:picMkLst>
        </pc:picChg>
        <pc:cxnChg chg="add del">
          <ac:chgData name="Alicia Bowers" userId="b614f5a4-3134-4c15-ba14-8120f671e050" providerId="ADAL" clId="{550347DF-AC36-4C43-9B8D-12F3DC7D625A}" dt="2021-09-12T20:00:08.285" v="1831" actId="26606"/>
          <ac:cxnSpMkLst>
            <pc:docMk/>
            <pc:sldMk cId="3949360507" sldId="266"/>
            <ac:cxnSpMk id="10" creationId="{91B6081D-D3E8-4209-B85B-EB1C655A6272}"/>
          </ac:cxnSpMkLst>
        </pc:cxnChg>
        <pc:cxnChg chg="add del">
          <ac:chgData name="Alicia Bowers" userId="b614f5a4-3134-4c15-ba14-8120f671e050" providerId="ADAL" clId="{550347DF-AC36-4C43-9B8D-12F3DC7D625A}" dt="2021-09-12T20:00:08.285" v="1831" actId="26606"/>
          <ac:cxnSpMkLst>
            <pc:docMk/>
            <pc:sldMk cId="3949360507" sldId="266"/>
            <ac:cxnSpMk id="12" creationId="{28CA55E4-1295-45C8-BA05-5A9E705B749A}"/>
          </ac:cxnSpMkLst>
        </pc:cxnChg>
        <pc:cxnChg chg="add del">
          <ac:chgData name="Alicia Bowers" userId="b614f5a4-3134-4c15-ba14-8120f671e050" providerId="ADAL" clId="{550347DF-AC36-4C43-9B8D-12F3DC7D625A}" dt="2021-09-12T20:00:08.285" v="1831" actId="26606"/>
          <ac:cxnSpMkLst>
            <pc:docMk/>
            <pc:sldMk cId="3949360507" sldId="266"/>
            <ac:cxnSpMk id="14" creationId="{08C5794E-A9A1-4A23-AF68-C79A7822334C}"/>
          </ac:cxnSpMkLst>
        </pc:cxnChg>
      </pc:sldChg>
      <pc:sldChg chg="addSp delSp modSp new mod ord setBg modClrScheme delDesignElem chgLayout">
        <pc:chgData name="Alicia Bowers" userId="b614f5a4-3134-4c15-ba14-8120f671e050" providerId="ADAL" clId="{550347DF-AC36-4C43-9B8D-12F3DC7D625A}" dt="2021-09-12T21:18:52.817" v="3841"/>
        <pc:sldMkLst>
          <pc:docMk/>
          <pc:sldMk cId="617306476" sldId="267"/>
        </pc:sldMkLst>
        <pc:spChg chg="mod ord">
          <ac:chgData name="Alicia Bowers" userId="b614f5a4-3134-4c15-ba14-8120f671e050" providerId="ADAL" clId="{550347DF-AC36-4C43-9B8D-12F3DC7D625A}" dt="2021-09-12T20:44:43.654" v="2553" actId="26606"/>
          <ac:spMkLst>
            <pc:docMk/>
            <pc:sldMk cId="617306476" sldId="267"/>
            <ac:spMk id="2" creationId="{C48BF6E9-08AE-4238-BE18-3CDF04BCF3B0}"/>
          </ac:spMkLst>
        </pc:spChg>
        <pc:spChg chg="del">
          <ac:chgData name="Alicia Bowers" userId="b614f5a4-3134-4c15-ba14-8120f671e050" providerId="ADAL" clId="{550347DF-AC36-4C43-9B8D-12F3DC7D625A}" dt="2021-09-12T20:43:52.655" v="2528"/>
          <ac:spMkLst>
            <pc:docMk/>
            <pc:sldMk cId="617306476" sldId="267"/>
            <ac:spMk id="3" creationId="{4E121C79-9862-4764-A599-1813F799BC6D}"/>
          </ac:spMkLst>
        </pc:spChg>
        <pc:spChg chg="add del mod">
          <ac:chgData name="Alicia Bowers" userId="b614f5a4-3134-4c15-ba14-8120f671e050" providerId="ADAL" clId="{550347DF-AC36-4C43-9B8D-12F3DC7D625A}" dt="2021-09-12T20:44:36.102" v="2551" actId="6264"/>
          <ac:spMkLst>
            <pc:docMk/>
            <pc:sldMk cId="617306476" sldId="267"/>
            <ac:spMk id="4" creationId="{3F093DD4-8CF8-44BF-8672-A16A80CCDEE5}"/>
          </ac:spMkLst>
        </pc:spChg>
        <pc:spChg chg="add del">
          <ac:chgData name="Alicia Bowers" userId="b614f5a4-3134-4c15-ba14-8120f671e050" providerId="ADAL" clId="{550347DF-AC36-4C43-9B8D-12F3DC7D625A}" dt="2021-09-12T20:44:36.102" v="2551" actId="6264"/>
          <ac:spMkLst>
            <pc:docMk/>
            <pc:sldMk cId="617306476" sldId="267"/>
            <ac:spMk id="71" creationId="{4038CB10-1F5C-4D54-9DF7-12586DE5B007}"/>
          </ac:spMkLst>
        </pc:spChg>
        <pc:spChg chg="add del">
          <ac:chgData name="Alicia Bowers" userId="b614f5a4-3134-4c15-ba14-8120f671e050" providerId="ADAL" clId="{550347DF-AC36-4C43-9B8D-12F3DC7D625A}" dt="2021-09-12T20:44:36.102" v="2551" actId="6264"/>
          <ac:spMkLst>
            <pc:docMk/>
            <pc:sldMk cId="617306476" sldId="267"/>
            <ac:spMk id="73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617306476" sldId="267"/>
            <ac:spMk id="75" creationId="{73ED6512-6858-4552-B699-9A97FE9A4EA2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617306476" sldId="267"/>
            <ac:spMk id="4100" creationId="{4038CB10-1F5C-4D54-9DF7-12586DE5B007}"/>
          </ac:spMkLst>
        </pc:spChg>
        <pc:spChg chg="add mod">
          <ac:chgData name="Alicia Bowers" userId="b614f5a4-3134-4c15-ba14-8120f671e050" providerId="ADAL" clId="{550347DF-AC36-4C43-9B8D-12F3DC7D625A}" dt="2021-09-12T20:51:10.380" v="3320" actId="5793"/>
          <ac:spMkLst>
            <pc:docMk/>
            <pc:sldMk cId="617306476" sldId="267"/>
            <ac:spMk id="4102" creationId="{1E5F8512-9B4D-4A40-AB43-7204424158A2}"/>
          </ac:spMkLst>
        </pc:spChg>
        <pc:picChg chg="add mod ord">
          <ac:chgData name="Alicia Bowers" userId="b614f5a4-3134-4c15-ba14-8120f671e050" providerId="ADAL" clId="{550347DF-AC36-4C43-9B8D-12F3DC7D625A}" dt="2021-09-12T20:44:43.654" v="2553" actId="26606"/>
          <ac:picMkLst>
            <pc:docMk/>
            <pc:sldMk cId="617306476" sldId="267"/>
            <ac:picMk id="4098" creationId="{667E3F34-14AC-4838-ADAD-12822E2D53B0}"/>
          </ac:picMkLst>
        </pc:picChg>
      </pc:sldChg>
      <pc:sldChg chg="addSp delSp modSp new mod setBg delDesignElem">
        <pc:chgData name="Alicia Bowers" userId="b614f5a4-3134-4c15-ba14-8120f671e050" providerId="ADAL" clId="{550347DF-AC36-4C43-9B8D-12F3DC7D625A}" dt="2021-09-12T21:18:52.817" v="3841"/>
        <pc:sldMkLst>
          <pc:docMk/>
          <pc:sldMk cId="2166515736" sldId="268"/>
        </pc:sldMkLst>
        <pc:spChg chg="mod">
          <ac:chgData name="Alicia Bowers" userId="b614f5a4-3134-4c15-ba14-8120f671e050" providerId="ADAL" clId="{550347DF-AC36-4C43-9B8D-12F3DC7D625A}" dt="2021-09-12T21:17:27.490" v="3820" actId="26606"/>
          <ac:spMkLst>
            <pc:docMk/>
            <pc:sldMk cId="2166515736" sldId="268"/>
            <ac:spMk id="2" creationId="{890C16D7-8D86-41F9-A8BB-465C2B1463CD}"/>
          </ac:spMkLst>
        </pc:spChg>
        <pc:spChg chg="add del mod">
          <ac:chgData name="Alicia Bowers" userId="b614f5a4-3134-4c15-ba14-8120f671e050" providerId="ADAL" clId="{550347DF-AC36-4C43-9B8D-12F3DC7D625A}" dt="2021-09-12T21:17:16.687" v="3819" actId="21"/>
          <ac:spMkLst>
            <pc:docMk/>
            <pc:sldMk cId="2166515736" sldId="268"/>
            <ac:spMk id="7" creationId="{A914331A-0B67-4464-9A61-DCB37605F5AB}"/>
          </ac:spMkLst>
        </pc:spChg>
        <pc:spChg chg="add del">
          <ac:chgData name="Alicia Bowers" userId="b614f5a4-3134-4c15-ba14-8120f671e050" providerId="ADAL" clId="{550347DF-AC36-4C43-9B8D-12F3DC7D625A}" dt="2021-09-12T21:03:27.366" v="3369" actId="26606"/>
          <ac:spMkLst>
            <pc:docMk/>
            <pc:sldMk cId="2166515736" sldId="268"/>
            <ac:spMk id="11" creationId="{823AC064-BC96-4F32-8AE1-B2FD38754823}"/>
          </ac:spMkLst>
        </pc:spChg>
        <pc:spChg chg="add del">
          <ac:chgData name="Alicia Bowers" userId="b614f5a4-3134-4c15-ba14-8120f671e050" providerId="ADAL" clId="{550347DF-AC36-4C43-9B8D-12F3DC7D625A}" dt="2021-09-12T21:03:28.858" v="3371" actId="26606"/>
          <ac:spMkLst>
            <pc:docMk/>
            <pc:sldMk cId="2166515736" sldId="268"/>
            <ac:spMk id="18" creationId="{823AC064-BC96-4F32-8AE1-B2FD38754823}"/>
          </ac:spMkLst>
        </pc:spChg>
        <pc:spChg chg="add del">
          <ac:chgData name="Alicia Bowers" userId="b614f5a4-3134-4c15-ba14-8120f671e050" providerId="ADAL" clId="{550347DF-AC36-4C43-9B8D-12F3DC7D625A}" dt="2021-09-12T21:17:27.490" v="3820" actId="26606"/>
          <ac:spMkLst>
            <pc:docMk/>
            <pc:sldMk cId="2166515736" sldId="268"/>
            <ac:spMk id="21" creationId="{823AC064-BC96-4F32-8AE1-B2FD38754823}"/>
          </ac:spMkLst>
        </pc:spChg>
        <pc:spChg chg="add mod">
          <ac:chgData name="Alicia Bowers" userId="b614f5a4-3134-4c15-ba14-8120f671e050" providerId="ADAL" clId="{550347DF-AC36-4C43-9B8D-12F3DC7D625A}" dt="2021-09-12T21:17:40.884" v="3825" actId="1076"/>
          <ac:spMkLst>
            <pc:docMk/>
            <pc:sldMk cId="2166515736" sldId="268"/>
            <ac:spMk id="24" creationId="{FCE6EC34-6B75-4CDC-883C-C905974BA812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166515736" sldId="268"/>
            <ac:spMk id="28" creationId="{CDA1A2E9-63FE-408D-A803-8E306ECAB4B3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166515736" sldId="268"/>
            <ac:spMk id="30" creationId="{30057604-F34D-4172-A517-9E807F1A4988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166515736" sldId="268"/>
            <ac:spMk id="32" creationId="{782F4356-72C5-4891-9A6E-38F9E18669F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166515736" sldId="268"/>
            <ac:spMk id="34" creationId="{FBE9F90C-C163-435B-9A68-D15C92D1CF2B}"/>
          </ac:spMkLst>
        </pc:spChg>
        <pc:spChg chg="add del">
          <ac:chgData name="Alicia Bowers" userId="b614f5a4-3134-4c15-ba14-8120f671e050" providerId="ADAL" clId="{550347DF-AC36-4C43-9B8D-12F3DC7D625A}" dt="2021-09-12T21:18:52.817" v="3841"/>
          <ac:spMkLst>
            <pc:docMk/>
            <pc:sldMk cId="2166515736" sldId="268"/>
            <ac:spMk id="36" creationId="{1A882A9F-F4E9-4E23-8F0B-20B5DF42EAA9}"/>
          </ac:spMkLst>
        </pc:spChg>
        <pc:picChg chg="add mod ord">
          <ac:chgData name="Alicia Bowers" userId="b614f5a4-3134-4c15-ba14-8120f671e050" providerId="ADAL" clId="{550347DF-AC36-4C43-9B8D-12F3DC7D625A}" dt="2021-09-12T21:17:27.490" v="3820" actId="26606"/>
          <ac:picMkLst>
            <pc:docMk/>
            <pc:sldMk cId="2166515736" sldId="268"/>
            <ac:picMk id="4" creationId="{238850FE-3E14-4ABE-986E-78D1B017EA6F}"/>
          </ac:picMkLst>
        </pc:picChg>
        <pc:picChg chg="add mod">
          <ac:chgData name="Alicia Bowers" userId="b614f5a4-3134-4c15-ba14-8120f671e050" providerId="ADAL" clId="{550347DF-AC36-4C43-9B8D-12F3DC7D625A}" dt="2021-09-12T21:17:27.490" v="3820" actId="26606"/>
          <ac:picMkLst>
            <pc:docMk/>
            <pc:sldMk cId="2166515736" sldId="268"/>
            <ac:picMk id="6" creationId="{1AB975AC-067D-4E77-9EB7-AA25CE4C54D0}"/>
          </ac:picMkLst>
        </pc:picChg>
        <pc:cxnChg chg="add del">
          <ac:chgData name="Alicia Bowers" userId="b614f5a4-3134-4c15-ba14-8120f671e050" providerId="ADAL" clId="{550347DF-AC36-4C43-9B8D-12F3DC7D625A}" dt="2021-09-12T21:03:27.366" v="3369" actId="26606"/>
          <ac:cxnSpMkLst>
            <pc:docMk/>
            <pc:sldMk cId="2166515736" sldId="268"/>
            <ac:cxnSpMk id="13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21:03:27.366" v="3369" actId="26606"/>
          <ac:cxnSpMkLst>
            <pc:docMk/>
            <pc:sldMk cId="2166515736" sldId="268"/>
            <ac:cxnSpMk id="15" creationId="{DB146403-F3D6-484B-B2ED-97F9565D0370}"/>
          </ac:cxnSpMkLst>
        </pc:cxnChg>
        <pc:cxnChg chg="add del">
          <ac:chgData name="Alicia Bowers" userId="b614f5a4-3134-4c15-ba14-8120f671e050" providerId="ADAL" clId="{550347DF-AC36-4C43-9B8D-12F3DC7D625A}" dt="2021-09-12T21:03:28.858" v="3371" actId="26606"/>
          <ac:cxnSpMkLst>
            <pc:docMk/>
            <pc:sldMk cId="2166515736" sldId="268"/>
            <ac:cxnSpMk id="17" creationId="{DB146403-F3D6-484B-B2ED-97F9565D0370}"/>
          </ac:cxnSpMkLst>
        </pc:cxnChg>
        <pc:cxnChg chg="add del">
          <ac:chgData name="Alicia Bowers" userId="b614f5a4-3134-4c15-ba14-8120f671e050" providerId="ADAL" clId="{550347DF-AC36-4C43-9B8D-12F3DC7D625A}" dt="2021-09-12T21:03:28.858" v="3371" actId="26606"/>
          <ac:cxnSpMkLst>
            <pc:docMk/>
            <pc:sldMk cId="2166515736" sldId="268"/>
            <ac:cxnSpMk id="19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21:17:27.490" v="3820" actId="26606"/>
          <ac:cxnSpMkLst>
            <pc:docMk/>
            <pc:sldMk cId="2166515736" sldId="268"/>
            <ac:cxnSpMk id="22" creationId="{7E7C77BC-7138-40B1-A15B-20F57A494629}"/>
          </ac:cxnSpMkLst>
        </pc:cxnChg>
        <pc:cxnChg chg="add del">
          <ac:chgData name="Alicia Bowers" userId="b614f5a4-3134-4c15-ba14-8120f671e050" providerId="ADAL" clId="{550347DF-AC36-4C43-9B8D-12F3DC7D625A}" dt="2021-09-12T21:17:27.490" v="3820" actId="26606"/>
          <ac:cxnSpMkLst>
            <pc:docMk/>
            <pc:sldMk cId="2166515736" sldId="268"/>
            <ac:cxnSpMk id="23" creationId="{DB146403-F3D6-484B-B2ED-97F9565D0370}"/>
          </ac:cxnSpMkLst>
        </pc:cxnChg>
      </pc:sldChg>
      <pc:sldMasterChg chg="add del addSldLayout delSldLayout">
        <pc:chgData name="Alicia Bowers" userId="b614f5a4-3134-4c15-ba14-8120f671e050" providerId="ADAL" clId="{550347DF-AC36-4C43-9B8D-12F3DC7D625A}" dt="2021-09-12T19:53:21.479" v="1792" actId="47"/>
        <pc:sldMasterMkLst>
          <pc:docMk/>
          <pc:sldMasterMk cId="2129235644" sldId="2147483660"/>
        </pc:sldMasterMkLst>
        <pc:sldLayoutChg chg="add del">
          <pc:chgData name="Alicia Bowers" userId="b614f5a4-3134-4c15-ba14-8120f671e050" providerId="ADAL" clId="{550347DF-AC36-4C43-9B8D-12F3DC7D625A}" dt="2021-09-12T19:53:21.479" v="1792" actId="47"/>
          <pc:sldLayoutMkLst>
            <pc:docMk/>
            <pc:sldMasterMk cId="2129235644" sldId="2147483660"/>
            <pc:sldLayoutMk cId="1710630491" sldId="2147483654"/>
          </pc:sldLayoutMkLst>
        </pc:sldLayoutChg>
      </pc:sldMasterChg>
      <pc:sldMasterChg chg="replId">
        <pc:chgData name="Alicia Bowers" userId="b614f5a4-3134-4c15-ba14-8120f671e050" providerId="ADAL" clId="{550347DF-AC36-4C43-9B8D-12F3DC7D625A}" dt="2021-09-12T19:51:44.317" v="1783" actId="27028"/>
        <pc:sldMasterMkLst>
          <pc:docMk/>
          <pc:sldMasterMk cId="2460954070" sldId="2147483672"/>
        </pc:sldMasterMkLst>
      </pc:sldMasterChg>
    </pc:docChg>
  </pc:docChgLst>
  <pc:docChgLst>
    <pc:chgData name="Bowers, Alicia" userId="S::alicia.bowers@carolinashealthcare.org::b614f5a4-3134-4c15-ba14-8120f671e050" providerId="AD" clId="Web-{6845081B-60ED-9F69-259C-6B3E40B001C6}"/>
    <pc:docChg chg="modSld">
      <pc:chgData name="Bowers, Alicia" userId="S::alicia.bowers@carolinashealthcare.org::b614f5a4-3134-4c15-ba14-8120f671e050" providerId="AD" clId="Web-{6845081B-60ED-9F69-259C-6B3E40B001C6}" dt="2021-09-12T18:59:57.293" v="8" actId="20577"/>
      <pc:docMkLst>
        <pc:docMk/>
      </pc:docMkLst>
      <pc:sldChg chg="modSp">
        <pc:chgData name="Bowers, Alicia" userId="S::alicia.bowers@carolinashealthcare.org::b614f5a4-3134-4c15-ba14-8120f671e050" providerId="AD" clId="Web-{6845081B-60ED-9F69-259C-6B3E40B001C6}" dt="2021-09-12T18:59:57.293" v="8" actId="20577"/>
        <pc:sldMkLst>
          <pc:docMk/>
          <pc:sldMk cId="2261273134" sldId="259"/>
        </pc:sldMkLst>
        <pc:spChg chg="mod">
          <ac:chgData name="Bowers, Alicia" userId="S::alicia.bowers@carolinashealthcare.org::b614f5a4-3134-4c15-ba14-8120f671e050" providerId="AD" clId="Web-{6845081B-60ED-9F69-259C-6B3E40B001C6}" dt="2021-09-12T18:59:57.293" v="8" actId="20577"/>
          <ac:spMkLst>
            <pc:docMk/>
            <pc:sldMk cId="2261273134" sldId="259"/>
            <ac:spMk id="2" creationId="{B174A783-F038-4CD2-8DB3-FC2ABBA1A9CD}"/>
          </ac:spMkLst>
        </pc:spChg>
      </pc:sldChg>
    </pc:docChg>
  </pc:docChgLst>
  <pc:docChgLst>
    <pc:chgData name="Bowers, Alicia" userId="S::alicia.bowers@carolinashealthcare.org::b614f5a4-3134-4c15-ba14-8120f671e050" providerId="AD" clId="Web-{B342A9A0-18EE-B1A4-B504-37DA68D1B658}"/>
    <pc:docChg chg="modSld">
      <pc:chgData name="Bowers, Alicia" userId="S::alicia.bowers@carolinashealthcare.org::b614f5a4-3134-4c15-ba14-8120f671e050" providerId="AD" clId="Web-{B342A9A0-18EE-B1A4-B504-37DA68D1B658}" dt="2021-09-13T17:19:07.596" v="3"/>
      <pc:docMkLst>
        <pc:docMk/>
      </pc:docMkLst>
      <pc:sldChg chg="modSp">
        <pc:chgData name="Bowers, Alicia" userId="S::alicia.bowers@carolinashealthcare.org::b614f5a4-3134-4c15-ba14-8120f671e050" providerId="AD" clId="Web-{B342A9A0-18EE-B1A4-B504-37DA68D1B658}" dt="2021-09-13T17:19:07.596" v="3"/>
        <pc:sldMkLst>
          <pc:docMk/>
          <pc:sldMk cId="2314801928" sldId="258"/>
        </pc:sldMkLst>
        <pc:spChg chg="mod">
          <ac:chgData name="Bowers, Alicia" userId="S::alicia.bowers@carolinashealthcare.org::b614f5a4-3134-4c15-ba14-8120f671e050" providerId="AD" clId="Web-{B342A9A0-18EE-B1A4-B504-37DA68D1B658}" dt="2021-09-13T17:19:07.596" v="3"/>
          <ac:spMkLst>
            <pc:docMk/>
            <pc:sldMk cId="2314801928" sldId="258"/>
            <ac:spMk id="18" creationId="{53F71115-1BA4-4480-985C-F75E1594ECE2}"/>
          </ac:spMkLst>
        </pc:spChg>
      </pc:sldChg>
    </pc:docChg>
  </pc:docChgLst>
  <pc:docChgLst>
    <pc:chgData name="Bowers, Alicia" userId="b614f5a4-3134-4c15-ba14-8120f671e050" providerId="ADAL" clId="{211B0A35-7213-4C47-9DC6-A4B51BA9A153}"/>
    <pc:docChg chg="undo custSel modSld sldOrd">
      <pc:chgData name="Bowers, Alicia" userId="b614f5a4-3134-4c15-ba14-8120f671e050" providerId="ADAL" clId="{211B0A35-7213-4C47-9DC6-A4B51BA9A153}" dt="2021-09-13T17:31:44.548" v="269"/>
      <pc:docMkLst>
        <pc:docMk/>
      </pc:docMkLst>
      <pc:sldChg chg="modSp mod ord">
        <pc:chgData name="Bowers, Alicia" userId="b614f5a4-3134-4c15-ba14-8120f671e050" providerId="ADAL" clId="{211B0A35-7213-4C47-9DC6-A4B51BA9A153}" dt="2021-09-13T17:31:26.962" v="267" actId="20577"/>
        <pc:sldMkLst>
          <pc:docMk/>
          <pc:sldMk cId="3356822561" sldId="257"/>
        </pc:sldMkLst>
        <pc:spChg chg="mod">
          <ac:chgData name="Bowers, Alicia" userId="b614f5a4-3134-4c15-ba14-8120f671e050" providerId="ADAL" clId="{211B0A35-7213-4C47-9DC6-A4B51BA9A153}" dt="2021-09-13T17:29:00.960" v="180" actId="113"/>
          <ac:spMkLst>
            <pc:docMk/>
            <pc:sldMk cId="3356822561" sldId="257"/>
            <ac:spMk id="2" creationId="{D16AADCA-A10E-4AB3-84A5-EAAC9FA880B3}"/>
          </ac:spMkLst>
        </pc:spChg>
        <pc:graphicFrameChg chg="mod">
          <ac:chgData name="Bowers, Alicia" userId="b614f5a4-3134-4c15-ba14-8120f671e050" providerId="ADAL" clId="{211B0A35-7213-4C47-9DC6-A4B51BA9A153}" dt="2021-09-13T17:31:26.962" v="267" actId="20577"/>
          <ac:graphicFrameMkLst>
            <pc:docMk/>
            <pc:sldMk cId="3356822561" sldId="257"/>
            <ac:graphicFrameMk id="52" creationId="{3C61013E-8A09-46CB-9A88-713F7D42FF82}"/>
          </ac:graphicFrameMkLst>
        </pc:graphicFrameChg>
      </pc:sldChg>
      <pc:sldChg chg="ord">
        <pc:chgData name="Bowers, Alicia" userId="b614f5a4-3134-4c15-ba14-8120f671e050" providerId="ADAL" clId="{211B0A35-7213-4C47-9DC6-A4B51BA9A153}" dt="2021-09-13T17:21:35.156" v="9"/>
        <pc:sldMkLst>
          <pc:docMk/>
          <pc:sldMk cId="2314801928" sldId="258"/>
        </pc:sldMkLst>
      </pc:sldChg>
      <pc:sldChg chg="ord">
        <pc:chgData name="Bowers, Alicia" userId="b614f5a4-3134-4c15-ba14-8120f671e050" providerId="ADAL" clId="{211B0A35-7213-4C47-9DC6-A4B51BA9A153}" dt="2021-09-13T17:22:32.442" v="17"/>
        <pc:sldMkLst>
          <pc:docMk/>
          <pc:sldMk cId="2261273134" sldId="259"/>
        </pc:sldMkLst>
      </pc:sldChg>
      <pc:sldChg chg="modSp mod ord">
        <pc:chgData name="Bowers, Alicia" userId="b614f5a4-3134-4c15-ba14-8120f671e050" providerId="ADAL" clId="{211B0A35-7213-4C47-9DC6-A4B51BA9A153}" dt="2021-09-13T17:24:36.989" v="57" actId="122"/>
        <pc:sldMkLst>
          <pc:docMk/>
          <pc:sldMk cId="2532324196" sldId="261"/>
        </pc:sldMkLst>
        <pc:spChg chg="mod">
          <ac:chgData name="Bowers, Alicia" userId="b614f5a4-3134-4c15-ba14-8120f671e050" providerId="ADAL" clId="{211B0A35-7213-4C47-9DC6-A4B51BA9A153}" dt="2021-09-13T17:24:36.989" v="57" actId="122"/>
          <ac:spMkLst>
            <pc:docMk/>
            <pc:sldMk cId="2532324196" sldId="261"/>
            <ac:spMk id="2" creationId="{630CE357-A2D2-4A49-8965-74EA6ABC50DA}"/>
          </ac:spMkLst>
        </pc:spChg>
      </pc:sldChg>
      <pc:sldChg chg="modSp mod ord">
        <pc:chgData name="Bowers, Alicia" userId="b614f5a4-3134-4c15-ba14-8120f671e050" providerId="ADAL" clId="{211B0A35-7213-4C47-9DC6-A4B51BA9A153}" dt="2021-09-13T17:31:44.548" v="269"/>
        <pc:sldMkLst>
          <pc:docMk/>
          <pc:sldMk cId="1012489583" sldId="262"/>
        </pc:sldMkLst>
        <pc:spChg chg="mod">
          <ac:chgData name="Bowers, Alicia" userId="b614f5a4-3134-4c15-ba14-8120f671e050" providerId="ADAL" clId="{211B0A35-7213-4C47-9DC6-A4B51BA9A153}" dt="2021-09-13T17:31:02.215" v="265" actId="1076"/>
          <ac:spMkLst>
            <pc:docMk/>
            <pc:sldMk cId="1012489583" sldId="262"/>
            <ac:spMk id="7" creationId="{8C79A124-E145-419F-8309-0E17E9607A91}"/>
          </ac:spMkLst>
        </pc:spChg>
      </pc:sldChg>
      <pc:sldChg chg="modSp mod">
        <pc:chgData name="Bowers, Alicia" userId="b614f5a4-3134-4c15-ba14-8120f671e050" providerId="ADAL" clId="{211B0A35-7213-4C47-9DC6-A4B51BA9A153}" dt="2021-09-13T17:25:44.764" v="79" actId="6549"/>
        <pc:sldMkLst>
          <pc:docMk/>
          <pc:sldMk cId="3333202123" sldId="263"/>
        </pc:sldMkLst>
        <pc:spChg chg="mod">
          <ac:chgData name="Bowers, Alicia" userId="b614f5a4-3134-4c15-ba14-8120f671e050" providerId="ADAL" clId="{211B0A35-7213-4C47-9DC6-A4B51BA9A153}" dt="2021-09-13T17:25:28.595" v="63" actId="20577"/>
          <ac:spMkLst>
            <pc:docMk/>
            <pc:sldMk cId="3333202123" sldId="263"/>
            <ac:spMk id="2" creationId="{A89F77CB-072E-49D2-98D0-4EEECD1807EE}"/>
          </ac:spMkLst>
        </pc:spChg>
        <pc:spChg chg="mod">
          <ac:chgData name="Bowers, Alicia" userId="b614f5a4-3134-4c15-ba14-8120f671e050" providerId="ADAL" clId="{211B0A35-7213-4C47-9DC6-A4B51BA9A153}" dt="2021-09-13T17:25:44.764" v="79" actId="6549"/>
          <ac:spMkLst>
            <pc:docMk/>
            <pc:sldMk cId="3333202123" sldId="263"/>
            <ac:spMk id="3" creationId="{680EC77A-CE78-4A10-87F2-5CDC98057FA3}"/>
          </ac:spMkLst>
        </pc:spChg>
      </pc:sldChg>
      <pc:sldChg chg="modSp mod ord">
        <pc:chgData name="Bowers, Alicia" userId="b614f5a4-3134-4c15-ba14-8120f671e050" providerId="ADAL" clId="{211B0A35-7213-4C47-9DC6-A4B51BA9A153}" dt="2021-09-13T17:30:14.651" v="243" actId="6549"/>
        <pc:sldMkLst>
          <pc:docMk/>
          <pc:sldMk cId="3168312544" sldId="264"/>
        </pc:sldMkLst>
        <pc:spChg chg="mod">
          <ac:chgData name="Bowers, Alicia" userId="b614f5a4-3134-4c15-ba14-8120f671e050" providerId="ADAL" clId="{211B0A35-7213-4C47-9DC6-A4B51BA9A153}" dt="2021-09-13T17:30:14.651" v="243" actId="6549"/>
          <ac:spMkLst>
            <pc:docMk/>
            <pc:sldMk cId="3168312544" sldId="264"/>
            <ac:spMk id="2" creationId="{580537EE-E9B2-4351-9A65-28FA22820576}"/>
          </ac:spMkLst>
        </pc:spChg>
      </pc:sldChg>
      <pc:sldChg chg="ord">
        <pc:chgData name="Bowers, Alicia" userId="b614f5a4-3134-4c15-ba14-8120f671e050" providerId="ADAL" clId="{211B0A35-7213-4C47-9DC6-A4B51BA9A153}" dt="2021-09-13T17:20:46.268" v="5"/>
        <pc:sldMkLst>
          <pc:docMk/>
          <pc:sldMk cId="3632502118" sldId="265"/>
        </pc:sldMkLst>
      </pc:sldChg>
      <pc:sldChg chg="addSp delSp modSp mod addAnim modAnim">
        <pc:chgData name="Bowers, Alicia" userId="b614f5a4-3134-4c15-ba14-8120f671e050" providerId="ADAL" clId="{211B0A35-7213-4C47-9DC6-A4B51BA9A153}" dt="2021-09-13T17:27:26.275" v="129"/>
        <pc:sldMkLst>
          <pc:docMk/>
          <pc:sldMk cId="899675588" sldId="266"/>
        </pc:sldMkLst>
        <pc:spChg chg="mod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2" creationId="{1790CD2A-BCD5-412F-AB0C-ED729A39A038}"/>
          </ac:spMkLst>
        </pc:spChg>
        <pc:spChg chg="del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142" creationId="{CDA1A2E9-63FE-408D-A803-8E306ECAB4B3}"/>
          </ac:spMkLst>
        </pc:spChg>
        <pc:spChg chg="del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144" creationId="{FBE9F90C-C163-435B-9A68-D15C92D1CF2B}"/>
          </ac:spMkLst>
        </pc:spChg>
        <pc:spChg chg="del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146" creationId="{736FE8F5-3FB3-48E6-995A-0B23EE9E182B}"/>
          </ac:spMkLst>
        </pc:spChg>
        <pc:spChg chg="del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148" creationId="{1A882A9F-F4E9-4E23-8F0B-20B5DF42EAA9}"/>
          </ac:spMkLst>
        </pc:spChg>
        <pc:spChg chg="add">
          <ac:chgData name="Bowers, Alicia" userId="b614f5a4-3134-4c15-ba14-8120f671e050" providerId="ADAL" clId="{211B0A35-7213-4C47-9DC6-A4B51BA9A153}" dt="2021-09-13T17:27:11.879" v="127" actId="26606"/>
          <ac:spMkLst>
            <pc:docMk/>
            <pc:sldMk cId="899675588" sldId="266"/>
            <ac:spMk id="192" creationId="{7383B190-6BFB-422F-B667-06B7B25F096A}"/>
          </ac:spMkLst>
        </pc:spChg>
        <pc:picChg chg="mod">
          <ac:chgData name="Bowers, Alicia" userId="b614f5a4-3134-4c15-ba14-8120f671e050" providerId="ADAL" clId="{211B0A35-7213-4C47-9DC6-A4B51BA9A153}" dt="2021-09-13T17:27:11.879" v="127" actId="26606"/>
          <ac:picMkLst>
            <pc:docMk/>
            <pc:sldMk cId="899675588" sldId="266"/>
            <ac:picMk id="3074" creationId="{B2935FEB-4E68-402C-AF1F-C3E736FC6F43}"/>
          </ac:picMkLst>
        </pc:picChg>
        <pc:picChg chg="mod">
          <ac:chgData name="Bowers, Alicia" userId="b614f5a4-3134-4c15-ba14-8120f671e050" providerId="ADAL" clId="{211B0A35-7213-4C47-9DC6-A4B51BA9A153}" dt="2021-09-13T17:27:11.879" v="127" actId="26606"/>
          <ac:picMkLst>
            <pc:docMk/>
            <pc:sldMk cId="899675588" sldId="266"/>
            <ac:picMk id="3076" creationId="{49590A54-EEC6-43FC-86E0-45918D7A7468}"/>
          </ac:picMkLst>
        </pc:picChg>
        <pc:picChg chg="mod ord">
          <ac:chgData name="Bowers, Alicia" userId="b614f5a4-3134-4c15-ba14-8120f671e050" providerId="ADAL" clId="{211B0A35-7213-4C47-9DC6-A4B51BA9A153}" dt="2021-09-13T17:27:11.879" v="127" actId="26606"/>
          <ac:picMkLst>
            <pc:docMk/>
            <pc:sldMk cId="899675588" sldId="266"/>
            <ac:picMk id="3078" creationId="{2C221086-D019-4B07-BF05-2B8B2FCEFB88}"/>
          </ac:picMkLst>
        </pc:picChg>
        <pc:cxnChg chg="add">
          <ac:chgData name="Bowers, Alicia" userId="b614f5a4-3134-4c15-ba14-8120f671e050" providerId="ADAL" clId="{211B0A35-7213-4C47-9DC6-A4B51BA9A153}" dt="2021-09-13T17:27:11.879" v="127" actId="26606"/>
          <ac:cxnSpMkLst>
            <pc:docMk/>
            <pc:sldMk cId="899675588" sldId="266"/>
            <ac:cxnSpMk id="193" creationId="{ED28E597-4AF8-4D69-A9AB-A1EDC6156B04}"/>
          </ac:cxnSpMkLst>
        </pc:cxnChg>
      </pc:sldChg>
      <pc:sldChg chg="modSp mod ord">
        <pc:chgData name="Bowers, Alicia" userId="b614f5a4-3134-4c15-ba14-8120f671e050" providerId="ADAL" clId="{211B0A35-7213-4C47-9DC6-A4B51BA9A153}" dt="2021-09-13T17:29:31.750" v="198" actId="20577"/>
        <pc:sldMkLst>
          <pc:docMk/>
          <pc:sldMk cId="617306476" sldId="267"/>
        </pc:sldMkLst>
        <pc:spChg chg="mod">
          <ac:chgData name="Bowers, Alicia" userId="b614f5a4-3134-4c15-ba14-8120f671e050" providerId="ADAL" clId="{211B0A35-7213-4C47-9DC6-A4B51BA9A153}" dt="2021-09-13T17:29:31.750" v="198" actId="20577"/>
          <ac:spMkLst>
            <pc:docMk/>
            <pc:sldMk cId="617306476" sldId="267"/>
            <ac:spMk id="2" creationId="{C48BF6E9-08AE-4238-BE18-3CDF04BCF3B0}"/>
          </ac:spMkLst>
        </pc:spChg>
        <pc:spChg chg="mod">
          <ac:chgData name="Bowers, Alicia" userId="b614f5a4-3134-4c15-ba14-8120f671e050" providerId="ADAL" clId="{211B0A35-7213-4C47-9DC6-A4B51BA9A153}" dt="2021-09-13T17:23:54.518" v="28" actId="6549"/>
          <ac:spMkLst>
            <pc:docMk/>
            <pc:sldMk cId="617306476" sldId="267"/>
            <ac:spMk id="4102" creationId="{1E5F8512-9B4D-4A40-AB43-7204424158A2}"/>
          </ac:spMkLst>
        </pc:spChg>
      </pc:sldChg>
      <pc:sldChg chg="ord">
        <pc:chgData name="Bowers, Alicia" userId="b614f5a4-3134-4c15-ba14-8120f671e050" providerId="ADAL" clId="{211B0A35-7213-4C47-9DC6-A4B51BA9A153}" dt="2021-09-13T17:30:27.364" v="247"/>
        <pc:sldMkLst>
          <pc:docMk/>
          <pc:sldMk cId="2166515736" sldId="268"/>
        </pc:sldMkLst>
      </pc:sldChg>
    </pc:docChg>
  </pc:docChgLst>
  <pc:docChgLst>
    <pc:chgData name="Bowers, Alicia" userId="b614f5a4-3134-4c15-ba14-8120f671e050" providerId="ADAL" clId="{550347DF-AC36-4C43-9B8D-12F3DC7D625A}"/>
    <pc:docChg chg="custSel addSld modSld">
      <pc:chgData name="Bowers, Alicia" userId="b614f5a4-3134-4c15-ba14-8120f671e050" providerId="ADAL" clId="{550347DF-AC36-4C43-9B8D-12F3DC7D625A}" dt="2021-09-07T01:06:02.523" v="159" actId="20577"/>
      <pc:docMkLst>
        <pc:docMk/>
      </pc:docMkLst>
      <pc:sldChg chg="modSp mod">
        <pc:chgData name="Bowers, Alicia" userId="b614f5a4-3134-4c15-ba14-8120f671e050" providerId="ADAL" clId="{550347DF-AC36-4C43-9B8D-12F3DC7D625A}" dt="2021-09-06T21:31:09.172" v="75" actId="20577"/>
        <pc:sldMkLst>
          <pc:docMk/>
          <pc:sldMk cId="109857222" sldId="256"/>
        </pc:sldMkLst>
        <pc:spChg chg="mod">
          <ac:chgData name="Bowers, Alicia" userId="b614f5a4-3134-4c15-ba14-8120f671e050" providerId="ADAL" clId="{550347DF-AC36-4C43-9B8D-12F3DC7D625A}" dt="2021-09-06T21:31:04.375" v="5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owers, Alicia" userId="b614f5a4-3134-4c15-ba14-8120f671e050" providerId="ADAL" clId="{550347DF-AC36-4C43-9B8D-12F3DC7D625A}" dt="2021-09-06T21:31:09.172" v="7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">
        <pc:chgData name="Bowers, Alicia" userId="b614f5a4-3134-4c15-ba14-8120f671e050" providerId="ADAL" clId="{550347DF-AC36-4C43-9B8D-12F3DC7D625A}" dt="2021-09-06T21:30:48.962" v="3" actId="22"/>
        <pc:sldMkLst>
          <pc:docMk/>
          <pc:sldMk cId="3356822561" sldId="257"/>
        </pc:sldMkLst>
        <pc:picChg chg="add">
          <ac:chgData name="Bowers, Alicia" userId="b614f5a4-3134-4c15-ba14-8120f671e050" providerId="ADAL" clId="{550347DF-AC36-4C43-9B8D-12F3DC7D625A}" dt="2021-09-06T21:30:48.962" v="3" actId="22"/>
          <ac:picMkLst>
            <pc:docMk/>
            <pc:sldMk cId="3356822561" sldId="257"/>
            <ac:picMk id="5" creationId="{C4AAB490-6C47-4432-88BD-56011FB5F427}"/>
          </ac:picMkLst>
        </pc:picChg>
      </pc:sldChg>
      <pc:sldChg chg="addSp delSp modSp mod">
        <pc:chgData name="Bowers, Alicia" userId="b614f5a4-3134-4c15-ba14-8120f671e050" providerId="ADAL" clId="{550347DF-AC36-4C43-9B8D-12F3DC7D625A}" dt="2021-09-06T21:30:10.204" v="2" actId="14100"/>
        <pc:sldMkLst>
          <pc:docMk/>
          <pc:sldMk cId="2314801928" sldId="258"/>
        </pc:sldMkLst>
        <pc:picChg chg="del">
          <ac:chgData name="Bowers, Alicia" userId="b614f5a4-3134-4c15-ba14-8120f671e050" providerId="ADAL" clId="{550347DF-AC36-4C43-9B8D-12F3DC7D625A}" dt="2021-09-06T21:30:06.461" v="0" actId="478"/>
          <ac:picMkLst>
            <pc:docMk/>
            <pc:sldMk cId="2314801928" sldId="258"/>
            <ac:picMk id="4" creationId="{FE632A0A-2A21-43B8-B7E4-6828C73896DB}"/>
          </ac:picMkLst>
        </pc:picChg>
        <pc:picChg chg="add mod">
          <ac:chgData name="Bowers, Alicia" userId="b614f5a4-3134-4c15-ba14-8120f671e050" providerId="ADAL" clId="{550347DF-AC36-4C43-9B8D-12F3DC7D625A}" dt="2021-09-06T21:30:10.204" v="2" actId="14100"/>
          <ac:picMkLst>
            <pc:docMk/>
            <pc:sldMk cId="2314801928" sldId="258"/>
            <ac:picMk id="6" creationId="{DB7FA8D6-5E83-479D-8DB1-AEEBFF607570}"/>
          </ac:picMkLst>
        </pc:picChg>
      </pc:sldChg>
      <pc:sldChg chg="addSp delSp modSp new mod">
        <pc:chgData name="Bowers, Alicia" userId="b614f5a4-3134-4c15-ba14-8120f671e050" providerId="ADAL" clId="{550347DF-AC36-4C43-9B8D-12F3DC7D625A}" dt="2021-09-07T01:06:02.523" v="159" actId="20577"/>
        <pc:sldMkLst>
          <pc:docMk/>
          <pc:sldMk cId="2261273134" sldId="259"/>
        </pc:sldMkLst>
        <pc:spChg chg="del">
          <ac:chgData name="Bowers, Alicia" userId="b614f5a4-3134-4c15-ba14-8120f671e050" providerId="ADAL" clId="{550347DF-AC36-4C43-9B8D-12F3DC7D625A}" dt="2021-09-07T00:54:41.455" v="77" actId="22"/>
          <ac:spMkLst>
            <pc:docMk/>
            <pc:sldMk cId="2261273134" sldId="259"/>
            <ac:spMk id="3" creationId="{6881479F-4A7B-4182-8C8F-A6BD35A040CA}"/>
          </ac:spMkLst>
        </pc:spChg>
        <pc:spChg chg="add mod">
          <ac:chgData name="Bowers, Alicia" userId="b614f5a4-3134-4c15-ba14-8120f671e050" providerId="ADAL" clId="{550347DF-AC36-4C43-9B8D-12F3DC7D625A}" dt="2021-09-07T01:06:02.523" v="159" actId="20577"/>
          <ac:spMkLst>
            <pc:docMk/>
            <pc:sldMk cId="2261273134" sldId="259"/>
            <ac:spMk id="6" creationId="{943B6D7C-E6E6-4315-878E-C7BB916ECDA9}"/>
          </ac:spMkLst>
        </pc:spChg>
        <pc:picChg chg="add mod ord">
          <ac:chgData name="Bowers, Alicia" userId="b614f5a4-3134-4c15-ba14-8120f671e050" providerId="ADAL" clId="{550347DF-AC36-4C43-9B8D-12F3DC7D625A}" dt="2021-09-07T00:54:41.455" v="77" actId="22"/>
          <ac:picMkLst>
            <pc:docMk/>
            <pc:sldMk cId="2261273134" sldId="259"/>
            <ac:picMk id="5" creationId="{811B1FC8-7A13-4056-AA37-7E62819FD5D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04294-4C1E-41F9-AC20-DAEF84A13DEC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FA5FBE-1418-44B7-801A-4105EFC6D3D3}">
      <dgm:prSet/>
      <dgm:spPr/>
      <dgm:t>
        <a:bodyPr/>
        <a:lstStyle/>
        <a:p>
          <a:pPr>
            <a:defRPr b="1"/>
          </a:pPr>
          <a:r>
            <a:rPr lang="en-US" dirty="0"/>
            <a:t>2003</a:t>
          </a:r>
        </a:p>
      </dgm:t>
    </dgm:pt>
    <dgm:pt modelId="{921797F8-8D6B-4D14-8E3E-B75FC3B7F5CF}" type="parTrans" cxnId="{9BC68E6B-6B9D-463E-B203-0E99E3195256}">
      <dgm:prSet/>
      <dgm:spPr/>
      <dgm:t>
        <a:bodyPr/>
        <a:lstStyle/>
        <a:p>
          <a:endParaRPr lang="en-US"/>
        </a:p>
      </dgm:t>
    </dgm:pt>
    <dgm:pt modelId="{9F265BC1-BD29-48E6-AA6E-CD83E84CC418}" type="sibTrans" cxnId="{9BC68E6B-6B9D-463E-B203-0E99E3195256}">
      <dgm:prSet/>
      <dgm:spPr/>
      <dgm:t>
        <a:bodyPr/>
        <a:lstStyle/>
        <a:p>
          <a:endParaRPr lang="en-US"/>
        </a:p>
      </dgm:t>
    </dgm:pt>
    <dgm:pt modelId="{74A75B21-92B1-49DD-802F-127431A58B57}">
      <dgm:prSet/>
      <dgm:spPr/>
      <dgm:t>
        <a:bodyPr/>
        <a:lstStyle/>
        <a:p>
          <a:r>
            <a:rPr lang="en-US" dirty="0"/>
            <a:t>HIPAA Privacy Rule enforced with PHI defined</a:t>
          </a:r>
        </a:p>
      </dgm:t>
    </dgm:pt>
    <dgm:pt modelId="{53CF4F9C-427E-4FD8-84E0-BDD1BC9BE6B5}" type="parTrans" cxnId="{3DAED28F-C40E-4A3E-A110-8BD217D57693}">
      <dgm:prSet/>
      <dgm:spPr/>
      <dgm:t>
        <a:bodyPr/>
        <a:lstStyle/>
        <a:p>
          <a:endParaRPr lang="en-US"/>
        </a:p>
      </dgm:t>
    </dgm:pt>
    <dgm:pt modelId="{02045C4C-E9A2-4AA0-9036-37C7DAAE585A}" type="sibTrans" cxnId="{3DAED28F-C40E-4A3E-A110-8BD217D57693}">
      <dgm:prSet/>
      <dgm:spPr/>
      <dgm:t>
        <a:bodyPr/>
        <a:lstStyle/>
        <a:p>
          <a:endParaRPr lang="en-US"/>
        </a:p>
      </dgm:t>
    </dgm:pt>
    <dgm:pt modelId="{1ADEF7E4-5D5E-4AEC-B07F-D221FE819B79}">
      <dgm:prSet/>
      <dgm:spPr/>
      <dgm:t>
        <a:bodyPr/>
        <a:lstStyle/>
        <a:p>
          <a:pPr>
            <a:defRPr b="1"/>
          </a:pPr>
          <a:r>
            <a:rPr lang="en-US" dirty="0"/>
            <a:t>2005</a:t>
          </a:r>
        </a:p>
      </dgm:t>
    </dgm:pt>
    <dgm:pt modelId="{EB0CF4C1-1558-4BB5-8842-0491779060E7}" type="parTrans" cxnId="{14B94074-6552-4D29-846B-28E7E6EF5A2D}">
      <dgm:prSet/>
      <dgm:spPr/>
      <dgm:t>
        <a:bodyPr/>
        <a:lstStyle/>
        <a:p>
          <a:endParaRPr lang="en-US"/>
        </a:p>
      </dgm:t>
    </dgm:pt>
    <dgm:pt modelId="{3DA60194-7FB8-40BA-9C84-736B6D571B85}" type="sibTrans" cxnId="{14B94074-6552-4D29-846B-28E7E6EF5A2D}">
      <dgm:prSet/>
      <dgm:spPr/>
      <dgm:t>
        <a:bodyPr/>
        <a:lstStyle/>
        <a:p>
          <a:endParaRPr lang="en-US"/>
        </a:p>
      </dgm:t>
    </dgm:pt>
    <dgm:pt modelId="{F859BC82-D106-421D-9FD8-FB3E0FA71995}">
      <dgm:prSet/>
      <dgm:spPr/>
      <dgm:t>
        <a:bodyPr/>
        <a:lstStyle/>
        <a:p>
          <a:r>
            <a:rPr lang="en-US" dirty="0"/>
            <a:t>HIPAA Security Rule enforced</a:t>
          </a:r>
        </a:p>
      </dgm:t>
    </dgm:pt>
    <dgm:pt modelId="{57992B3C-E0FB-4B8A-8BE1-8F73DA2355A4}" type="parTrans" cxnId="{989CAEC6-EF02-483D-BA5A-AB4609271943}">
      <dgm:prSet/>
      <dgm:spPr/>
      <dgm:t>
        <a:bodyPr/>
        <a:lstStyle/>
        <a:p>
          <a:endParaRPr lang="en-US"/>
        </a:p>
      </dgm:t>
    </dgm:pt>
    <dgm:pt modelId="{78BDE3EC-5FE4-4F53-9594-5577B18D974D}" type="sibTrans" cxnId="{989CAEC6-EF02-483D-BA5A-AB4609271943}">
      <dgm:prSet/>
      <dgm:spPr/>
      <dgm:t>
        <a:bodyPr/>
        <a:lstStyle/>
        <a:p>
          <a:endParaRPr lang="en-US"/>
        </a:p>
      </dgm:t>
    </dgm:pt>
    <dgm:pt modelId="{EB8DF09E-36C5-409B-9F58-328459A35629}">
      <dgm:prSet/>
      <dgm:spPr/>
      <dgm:t>
        <a:bodyPr/>
        <a:lstStyle/>
        <a:p>
          <a:pPr>
            <a:defRPr b="1"/>
          </a:pPr>
          <a:r>
            <a:rPr lang="en-US" dirty="0"/>
            <a:t>2009</a:t>
          </a:r>
        </a:p>
      </dgm:t>
    </dgm:pt>
    <dgm:pt modelId="{9A4BE986-AFBF-457C-A588-91DD72743687}" type="parTrans" cxnId="{B8DF2884-E56E-49D8-AE14-18F2B6FDD9E9}">
      <dgm:prSet/>
      <dgm:spPr/>
      <dgm:t>
        <a:bodyPr/>
        <a:lstStyle/>
        <a:p>
          <a:endParaRPr lang="en-US"/>
        </a:p>
      </dgm:t>
    </dgm:pt>
    <dgm:pt modelId="{A939367B-868D-462E-AB32-11C363BF8245}" type="sibTrans" cxnId="{B8DF2884-E56E-49D8-AE14-18F2B6FDD9E9}">
      <dgm:prSet/>
      <dgm:spPr/>
      <dgm:t>
        <a:bodyPr/>
        <a:lstStyle/>
        <a:p>
          <a:endParaRPr lang="en-US"/>
        </a:p>
      </dgm:t>
    </dgm:pt>
    <dgm:pt modelId="{AB8D84E4-7542-4539-AC05-1C9FD208EE50}">
      <dgm:prSet/>
      <dgm:spPr/>
      <dgm:t>
        <a:bodyPr/>
        <a:lstStyle/>
        <a:p>
          <a:r>
            <a:rPr lang="en-US" dirty="0"/>
            <a:t>HITECH Act with significant risk of harm Breach Rule and BA limited liability</a:t>
          </a:r>
        </a:p>
      </dgm:t>
    </dgm:pt>
    <dgm:pt modelId="{7624CD23-E147-47CE-A0C4-05ADB06C9560}" type="parTrans" cxnId="{D98C01F2-D912-4704-9944-F7F674032755}">
      <dgm:prSet/>
      <dgm:spPr/>
      <dgm:t>
        <a:bodyPr/>
        <a:lstStyle/>
        <a:p>
          <a:endParaRPr lang="en-US"/>
        </a:p>
      </dgm:t>
    </dgm:pt>
    <dgm:pt modelId="{A19E70B0-C43B-4C2D-A667-78319FD0AF41}" type="sibTrans" cxnId="{D98C01F2-D912-4704-9944-F7F674032755}">
      <dgm:prSet/>
      <dgm:spPr/>
      <dgm:t>
        <a:bodyPr/>
        <a:lstStyle/>
        <a:p>
          <a:endParaRPr lang="en-US"/>
        </a:p>
      </dgm:t>
    </dgm:pt>
    <dgm:pt modelId="{F95F1BD2-4DBF-439C-B6B8-039CCF27099C}">
      <dgm:prSet/>
      <dgm:spPr/>
      <dgm:t>
        <a:bodyPr/>
        <a:lstStyle/>
        <a:p>
          <a:pPr>
            <a:defRPr b="1"/>
          </a:pPr>
          <a:r>
            <a:rPr lang="en-US" dirty="0"/>
            <a:t>2013</a:t>
          </a:r>
        </a:p>
      </dgm:t>
    </dgm:pt>
    <dgm:pt modelId="{EAA8EBF7-F99C-4C11-B420-96A4E72E8EAE}" type="parTrans" cxnId="{D1FA4C39-73B3-442E-9A8E-7F5A652F7598}">
      <dgm:prSet/>
      <dgm:spPr/>
      <dgm:t>
        <a:bodyPr/>
        <a:lstStyle/>
        <a:p>
          <a:endParaRPr lang="en-US"/>
        </a:p>
      </dgm:t>
    </dgm:pt>
    <dgm:pt modelId="{E0424067-674C-46E3-A2E4-872DEBCBEA3A}" type="sibTrans" cxnId="{D1FA4C39-73B3-442E-9A8E-7F5A652F7598}">
      <dgm:prSet/>
      <dgm:spPr/>
      <dgm:t>
        <a:bodyPr/>
        <a:lstStyle/>
        <a:p>
          <a:endParaRPr lang="en-US"/>
        </a:p>
      </dgm:t>
    </dgm:pt>
    <dgm:pt modelId="{F20E0291-2FD9-48A1-8790-0FA94B3CFF47}">
      <dgm:prSet/>
      <dgm:spPr/>
      <dgm:t>
        <a:bodyPr/>
        <a:lstStyle/>
        <a:p>
          <a:r>
            <a:rPr lang="en-US" dirty="0"/>
            <a:t>Final Rule with changes to low risk of compromise Breach Rule</a:t>
          </a:r>
        </a:p>
      </dgm:t>
    </dgm:pt>
    <dgm:pt modelId="{479B8756-5C53-4AE3-BB5C-F3BE4AAF98F7}" type="parTrans" cxnId="{59E898D2-8D09-4E91-8C06-CC279926AC6F}">
      <dgm:prSet/>
      <dgm:spPr/>
      <dgm:t>
        <a:bodyPr/>
        <a:lstStyle/>
        <a:p>
          <a:endParaRPr lang="en-US"/>
        </a:p>
      </dgm:t>
    </dgm:pt>
    <dgm:pt modelId="{D66437F8-89B2-4517-A947-1C45BC883D17}" type="sibTrans" cxnId="{59E898D2-8D09-4E91-8C06-CC279926AC6F}">
      <dgm:prSet/>
      <dgm:spPr/>
      <dgm:t>
        <a:bodyPr/>
        <a:lstStyle/>
        <a:p>
          <a:endParaRPr lang="en-US"/>
        </a:p>
      </dgm:t>
    </dgm:pt>
    <dgm:pt modelId="{B2DE57F9-25D4-4327-9766-55EFB05C2551}">
      <dgm:prSet/>
      <dgm:spPr/>
      <dgm:t>
        <a:bodyPr/>
        <a:lstStyle/>
        <a:p>
          <a:pPr>
            <a:defRPr b="1"/>
          </a:pPr>
          <a:r>
            <a:rPr lang="en-US" dirty="0"/>
            <a:t>2020</a:t>
          </a:r>
        </a:p>
      </dgm:t>
    </dgm:pt>
    <dgm:pt modelId="{5D13D299-D4A5-4A97-80AC-7E8A2D072555}" type="parTrans" cxnId="{507AA89B-43D8-4B40-9966-3F5DA5AFCADD}">
      <dgm:prSet/>
      <dgm:spPr/>
      <dgm:t>
        <a:bodyPr/>
        <a:lstStyle/>
        <a:p>
          <a:endParaRPr lang="en-US"/>
        </a:p>
      </dgm:t>
    </dgm:pt>
    <dgm:pt modelId="{550B0F9D-5BFF-40AF-B1F2-9BF6C86E11C8}" type="sibTrans" cxnId="{507AA89B-43D8-4B40-9966-3F5DA5AFCADD}">
      <dgm:prSet/>
      <dgm:spPr/>
      <dgm:t>
        <a:bodyPr/>
        <a:lstStyle/>
        <a:p>
          <a:endParaRPr lang="en-US"/>
        </a:p>
      </dgm:t>
    </dgm:pt>
    <dgm:pt modelId="{58CFEA05-38DB-49BF-854E-850CD0A1A3E6}">
      <dgm:prSet/>
      <dgm:spPr/>
      <dgm:t>
        <a:bodyPr/>
        <a:lstStyle/>
        <a:p>
          <a:r>
            <a:rPr lang="en-US" dirty="0"/>
            <a:t>HHS issues NPRM focusing on access and care coordination</a:t>
          </a:r>
        </a:p>
      </dgm:t>
    </dgm:pt>
    <dgm:pt modelId="{5E7F4839-9DE4-4526-854A-33B77359F074}" type="parTrans" cxnId="{EA452891-7FA6-4D9F-A4F6-62EABE5577B3}">
      <dgm:prSet/>
      <dgm:spPr/>
      <dgm:t>
        <a:bodyPr/>
        <a:lstStyle/>
        <a:p>
          <a:endParaRPr lang="en-US"/>
        </a:p>
      </dgm:t>
    </dgm:pt>
    <dgm:pt modelId="{CAEBD03D-28C9-4A7E-BAB3-427BCD8CDD21}" type="sibTrans" cxnId="{EA452891-7FA6-4D9F-A4F6-62EABE5577B3}">
      <dgm:prSet/>
      <dgm:spPr/>
      <dgm:t>
        <a:bodyPr/>
        <a:lstStyle/>
        <a:p>
          <a:endParaRPr lang="en-US"/>
        </a:p>
      </dgm:t>
    </dgm:pt>
    <dgm:pt modelId="{E9DCDCEE-959A-49CD-8FD8-E837B39C56B9}">
      <dgm:prSet/>
      <dgm:spPr/>
      <dgm:t>
        <a:bodyPr/>
        <a:lstStyle/>
        <a:p>
          <a:pPr>
            <a:defRPr b="1"/>
          </a:pPr>
          <a:r>
            <a:rPr lang="en-US" dirty="0"/>
            <a:t>2021</a:t>
          </a:r>
        </a:p>
      </dgm:t>
    </dgm:pt>
    <dgm:pt modelId="{C15321A7-A7A2-40EF-9260-D256084171D4}" type="parTrans" cxnId="{B94726D0-BCC9-40BD-84B5-A742221DA721}">
      <dgm:prSet/>
      <dgm:spPr/>
      <dgm:t>
        <a:bodyPr/>
        <a:lstStyle/>
        <a:p>
          <a:endParaRPr lang="en-US"/>
        </a:p>
      </dgm:t>
    </dgm:pt>
    <dgm:pt modelId="{FC2D961C-B5C8-4815-8B51-801B7D87ADF1}" type="sibTrans" cxnId="{B94726D0-BCC9-40BD-84B5-A742221DA721}">
      <dgm:prSet/>
      <dgm:spPr/>
      <dgm:t>
        <a:bodyPr/>
        <a:lstStyle/>
        <a:p>
          <a:endParaRPr lang="en-US"/>
        </a:p>
      </dgm:t>
    </dgm:pt>
    <dgm:pt modelId="{75E391DC-2172-488C-BB6F-D533BDEA6B45}">
      <dgm:prSet/>
      <dgm:spPr/>
      <dgm:t>
        <a:bodyPr/>
        <a:lstStyle/>
        <a:p>
          <a:r>
            <a:rPr lang="en-US" dirty="0"/>
            <a:t>(Information Blocking Rule)</a:t>
          </a:r>
        </a:p>
      </dgm:t>
    </dgm:pt>
    <dgm:pt modelId="{00F2C9F8-6655-4F73-ABB7-30DC83825DF1}" type="parTrans" cxnId="{1A521646-6C60-422D-9FDA-8206941F3EEB}">
      <dgm:prSet/>
      <dgm:spPr/>
      <dgm:t>
        <a:bodyPr/>
        <a:lstStyle/>
        <a:p>
          <a:endParaRPr lang="en-US"/>
        </a:p>
      </dgm:t>
    </dgm:pt>
    <dgm:pt modelId="{5B22185F-604F-449B-9ABE-027C1136EEFF}" type="sibTrans" cxnId="{1A521646-6C60-422D-9FDA-8206941F3EEB}">
      <dgm:prSet/>
      <dgm:spPr/>
      <dgm:t>
        <a:bodyPr/>
        <a:lstStyle/>
        <a:p>
          <a:endParaRPr lang="en-US"/>
        </a:p>
      </dgm:t>
    </dgm:pt>
    <dgm:pt modelId="{2D767A9F-29AC-4BE4-B12B-41BE23E6BE2F}" type="pres">
      <dgm:prSet presAssocID="{5A304294-4C1E-41F9-AC20-DAEF84A13DEC}" presName="root" presStyleCnt="0">
        <dgm:presLayoutVars>
          <dgm:chMax/>
          <dgm:chPref/>
          <dgm:animLvl val="lvl"/>
        </dgm:presLayoutVars>
      </dgm:prSet>
      <dgm:spPr/>
    </dgm:pt>
    <dgm:pt modelId="{3D9F1652-9789-4C9A-86EF-20E1AD15603D}" type="pres">
      <dgm:prSet presAssocID="{5A304294-4C1E-41F9-AC20-DAEF84A13DEC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3965BEC-D615-4701-8203-C1DD4D863AE2}" type="pres">
      <dgm:prSet presAssocID="{5A304294-4C1E-41F9-AC20-DAEF84A13DEC}" presName="nodes" presStyleCnt="0">
        <dgm:presLayoutVars>
          <dgm:chMax/>
          <dgm:chPref/>
          <dgm:animLvl val="lvl"/>
        </dgm:presLayoutVars>
      </dgm:prSet>
      <dgm:spPr/>
    </dgm:pt>
    <dgm:pt modelId="{EF2DC5FA-3E5B-4ECE-A3EE-FAD118C0F9C5}" type="pres">
      <dgm:prSet presAssocID="{81FA5FBE-1418-44B7-801A-4105EFC6D3D3}" presName="composite" presStyleCnt="0"/>
      <dgm:spPr/>
    </dgm:pt>
    <dgm:pt modelId="{2C8E2B30-36FC-474D-9858-FFC039F17702}" type="pres">
      <dgm:prSet presAssocID="{81FA5FBE-1418-44B7-801A-4105EFC6D3D3}" presName="ConnectorPoint" presStyleLbl="lnNode1" presStyleIdx="0" presStyleCnt="6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7EAFA77-446C-45CD-82AC-BC6BB3704588}" type="pres">
      <dgm:prSet presAssocID="{81FA5FBE-1418-44B7-801A-4105EFC6D3D3}" presName="DropPinPlaceHolder" presStyleCnt="0"/>
      <dgm:spPr/>
    </dgm:pt>
    <dgm:pt modelId="{C145DF43-1D4B-49CD-B89B-9C243AE7CB72}" type="pres">
      <dgm:prSet presAssocID="{81FA5FBE-1418-44B7-801A-4105EFC6D3D3}" presName="DropPin" presStyleLbl="alignNode1" presStyleIdx="0" presStyleCnt="6"/>
      <dgm:spPr/>
    </dgm:pt>
    <dgm:pt modelId="{435199AD-2219-401D-9E9C-1471C53E5EDB}" type="pres">
      <dgm:prSet presAssocID="{81FA5FBE-1418-44B7-801A-4105EFC6D3D3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7A3F7BE-80C0-448B-8FC8-057EB5F66CB3}" type="pres">
      <dgm:prSet presAssocID="{81FA5FBE-1418-44B7-801A-4105EFC6D3D3}" presName="L2TextContainer" presStyleLbl="revTx" presStyleIdx="0" presStyleCnt="12">
        <dgm:presLayoutVars>
          <dgm:bulletEnabled val="1"/>
        </dgm:presLayoutVars>
      </dgm:prSet>
      <dgm:spPr/>
    </dgm:pt>
    <dgm:pt modelId="{5324760E-3081-470C-879A-0F2D1A0FFB26}" type="pres">
      <dgm:prSet presAssocID="{81FA5FBE-1418-44B7-801A-4105EFC6D3D3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1366FD5F-F85C-4547-90EE-E2305083A76C}" type="pres">
      <dgm:prSet presAssocID="{81FA5FBE-1418-44B7-801A-4105EFC6D3D3}" presName="ConnectLine" presStyleLbl="sibTrans1D1" presStyleIdx="0" presStyleCnt="6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E66FC96-BD97-48B1-875F-C8F2E51141C3}" type="pres">
      <dgm:prSet presAssocID="{81FA5FBE-1418-44B7-801A-4105EFC6D3D3}" presName="EmptyPlaceHolder" presStyleCnt="0"/>
      <dgm:spPr/>
    </dgm:pt>
    <dgm:pt modelId="{8CCB1218-C084-4D33-B63F-5B5D00833BED}" type="pres">
      <dgm:prSet presAssocID="{9F265BC1-BD29-48E6-AA6E-CD83E84CC418}" presName="spaceBetweenRectangles" presStyleCnt="0"/>
      <dgm:spPr/>
    </dgm:pt>
    <dgm:pt modelId="{D383F4A8-90E0-46EE-8BFB-A8FCA0CE272C}" type="pres">
      <dgm:prSet presAssocID="{1ADEF7E4-5D5E-4AEC-B07F-D221FE819B79}" presName="composite" presStyleCnt="0"/>
      <dgm:spPr/>
    </dgm:pt>
    <dgm:pt modelId="{152BDF03-80D0-4E4E-A35A-A84C3123FFC5}" type="pres">
      <dgm:prSet presAssocID="{1ADEF7E4-5D5E-4AEC-B07F-D221FE819B79}" presName="ConnectorPoint" presStyleLbl="lnNode1" presStyleIdx="1" presStyleCnt="6"/>
      <dgm:spPr>
        <a:solidFill>
          <a:schemeClr val="accent5">
            <a:hueOff val="-1351709"/>
            <a:satOff val="-3484"/>
            <a:lumOff val="-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020E742-8127-401E-B0E2-D974D15F4277}" type="pres">
      <dgm:prSet presAssocID="{1ADEF7E4-5D5E-4AEC-B07F-D221FE819B79}" presName="DropPinPlaceHolder" presStyleCnt="0"/>
      <dgm:spPr/>
    </dgm:pt>
    <dgm:pt modelId="{A3040F81-1E27-4E38-BE60-42CB2EA39ADF}" type="pres">
      <dgm:prSet presAssocID="{1ADEF7E4-5D5E-4AEC-B07F-D221FE819B79}" presName="DropPin" presStyleLbl="alignNode1" presStyleIdx="1" presStyleCnt="6"/>
      <dgm:spPr/>
    </dgm:pt>
    <dgm:pt modelId="{D8087857-EB20-47E9-A7F4-0D80C887D99F}" type="pres">
      <dgm:prSet presAssocID="{1ADEF7E4-5D5E-4AEC-B07F-D221FE819B79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26AB3B8-B1B1-4040-B0CE-8E575D1EA492}" type="pres">
      <dgm:prSet presAssocID="{1ADEF7E4-5D5E-4AEC-B07F-D221FE819B79}" presName="L2TextContainer" presStyleLbl="revTx" presStyleIdx="2" presStyleCnt="12">
        <dgm:presLayoutVars>
          <dgm:bulletEnabled val="1"/>
        </dgm:presLayoutVars>
      </dgm:prSet>
      <dgm:spPr/>
    </dgm:pt>
    <dgm:pt modelId="{D3D16782-1035-4AB4-88CE-B0F11D1F7F62}" type="pres">
      <dgm:prSet presAssocID="{1ADEF7E4-5D5E-4AEC-B07F-D221FE819B79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8A34B05D-C347-4656-ABE6-EA2573F4F91B}" type="pres">
      <dgm:prSet presAssocID="{1ADEF7E4-5D5E-4AEC-B07F-D221FE819B79}" presName="ConnectLine" presStyleLbl="sibTrans1D1" presStyleIdx="1" presStyleCnt="6"/>
      <dgm:spPr>
        <a:noFill/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dash"/>
          <a:miter lim="800000"/>
        </a:ln>
        <a:effectLst/>
      </dgm:spPr>
    </dgm:pt>
    <dgm:pt modelId="{275439C7-35F5-4478-8283-1726DFC26445}" type="pres">
      <dgm:prSet presAssocID="{1ADEF7E4-5D5E-4AEC-B07F-D221FE819B79}" presName="EmptyPlaceHolder" presStyleCnt="0"/>
      <dgm:spPr/>
    </dgm:pt>
    <dgm:pt modelId="{26D3C0D3-5374-4348-A52D-42619C67FF33}" type="pres">
      <dgm:prSet presAssocID="{3DA60194-7FB8-40BA-9C84-736B6D571B85}" presName="spaceBetweenRectangles" presStyleCnt="0"/>
      <dgm:spPr/>
    </dgm:pt>
    <dgm:pt modelId="{20E1A954-C9C6-4954-A307-DC55AA5D3522}" type="pres">
      <dgm:prSet presAssocID="{EB8DF09E-36C5-409B-9F58-328459A35629}" presName="composite" presStyleCnt="0"/>
      <dgm:spPr/>
    </dgm:pt>
    <dgm:pt modelId="{C2D6602B-9EC2-4C7B-98DD-B902298EACF6}" type="pres">
      <dgm:prSet presAssocID="{EB8DF09E-36C5-409B-9F58-328459A35629}" presName="ConnectorPoint" presStyleLbl="lnNode1" presStyleIdx="2" presStyleCnt="6"/>
      <dgm:spPr>
        <a:solidFill>
          <a:schemeClr val="accent5">
            <a:hueOff val="-2703417"/>
            <a:satOff val="-6968"/>
            <a:lumOff val="-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BCC6DF1-0E46-44D9-8F13-7EC138D0D65B}" type="pres">
      <dgm:prSet presAssocID="{EB8DF09E-36C5-409B-9F58-328459A35629}" presName="DropPinPlaceHolder" presStyleCnt="0"/>
      <dgm:spPr/>
    </dgm:pt>
    <dgm:pt modelId="{66928A9B-53A9-4371-9C9C-226C06283E49}" type="pres">
      <dgm:prSet presAssocID="{EB8DF09E-36C5-409B-9F58-328459A35629}" presName="DropPin" presStyleLbl="alignNode1" presStyleIdx="2" presStyleCnt="6"/>
      <dgm:spPr/>
    </dgm:pt>
    <dgm:pt modelId="{AECA3F23-59C2-4866-9D3F-1EE115F16986}" type="pres">
      <dgm:prSet presAssocID="{EB8DF09E-36C5-409B-9F58-328459A35629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94BEF8B-3374-42C2-B2A9-71B3BF6AC827}" type="pres">
      <dgm:prSet presAssocID="{EB8DF09E-36C5-409B-9F58-328459A35629}" presName="L2TextContainer" presStyleLbl="revTx" presStyleIdx="4" presStyleCnt="12">
        <dgm:presLayoutVars>
          <dgm:bulletEnabled val="1"/>
        </dgm:presLayoutVars>
      </dgm:prSet>
      <dgm:spPr/>
    </dgm:pt>
    <dgm:pt modelId="{3DC818AF-704A-43A7-9071-D487D2530486}" type="pres">
      <dgm:prSet presAssocID="{EB8DF09E-36C5-409B-9F58-328459A35629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0DB71711-5F88-48B8-ADC6-8600E33CAFF9}" type="pres">
      <dgm:prSet presAssocID="{EB8DF09E-36C5-409B-9F58-328459A35629}" presName="ConnectLine" presStyleLbl="sibTrans1D1" presStyleIdx="2" presStyleCnt="6"/>
      <dgm:spPr>
        <a:noFill/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dash"/>
          <a:miter lim="800000"/>
        </a:ln>
        <a:effectLst/>
      </dgm:spPr>
    </dgm:pt>
    <dgm:pt modelId="{09D0817F-E651-4923-B46E-F7A8A17B643C}" type="pres">
      <dgm:prSet presAssocID="{EB8DF09E-36C5-409B-9F58-328459A35629}" presName="EmptyPlaceHolder" presStyleCnt="0"/>
      <dgm:spPr/>
    </dgm:pt>
    <dgm:pt modelId="{8A01892A-10AB-4EE3-8B90-66B412C8572A}" type="pres">
      <dgm:prSet presAssocID="{A939367B-868D-462E-AB32-11C363BF8245}" presName="spaceBetweenRectangles" presStyleCnt="0"/>
      <dgm:spPr/>
    </dgm:pt>
    <dgm:pt modelId="{1D863B3C-B0F5-48CD-9C75-17837B888456}" type="pres">
      <dgm:prSet presAssocID="{F95F1BD2-4DBF-439C-B6B8-039CCF27099C}" presName="composite" presStyleCnt="0"/>
      <dgm:spPr/>
    </dgm:pt>
    <dgm:pt modelId="{FD4AD0B2-2604-4495-9703-EE3AB4C32A32}" type="pres">
      <dgm:prSet presAssocID="{F95F1BD2-4DBF-439C-B6B8-039CCF27099C}" presName="ConnectorPoint" presStyleLbl="lnNode1" presStyleIdx="3" presStyleCnt="6"/>
      <dgm:spPr>
        <a:solidFill>
          <a:schemeClr val="accent5">
            <a:hueOff val="-4055126"/>
            <a:satOff val="-10451"/>
            <a:lumOff val="-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937291-EDD0-4B3D-855B-335276DF9BDF}" type="pres">
      <dgm:prSet presAssocID="{F95F1BD2-4DBF-439C-B6B8-039CCF27099C}" presName="DropPinPlaceHolder" presStyleCnt="0"/>
      <dgm:spPr/>
    </dgm:pt>
    <dgm:pt modelId="{FDF70B06-B90E-4A2E-B1E9-A84F0BBBC964}" type="pres">
      <dgm:prSet presAssocID="{F95F1BD2-4DBF-439C-B6B8-039CCF27099C}" presName="DropPin" presStyleLbl="alignNode1" presStyleIdx="3" presStyleCnt="6"/>
      <dgm:spPr/>
    </dgm:pt>
    <dgm:pt modelId="{639F967B-BEA9-4C69-B81E-E60001C799E0}" type="pres">
      <dgm:prSet presAssocID="{F95F1BD2-4DBF-439C-B6B8-039CCF27099C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20E850C-2707-4291-9E89-60CFDF161FD5}" type="pres">
      <dgm:prSet presAssocID="{F95F1BD2-4DBF-439C-B6B8-039CCF27099C}" presName="L2TextContainer" presStyleLbl="revTx" presStyleIdx="6" presStyleCnt="12">
        <dgm:presLayoutVars>
          <dgm:bulletEnabled val="1"/>
        </dgm:presLayoutVars>
      </dgm:prSet>
      <dgm:spPr/>
    </dgm:pt>
    <dgm:pt modelId="{74366EEB-7626-442A-9E91-6741D037D841}" type="pres">
      <dgm:prSet presAssocID="{F95F1BD2-4DBF-439C-B6B8-039CCF27099C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D682C29B-5E12-4FA6-A839-0E397DB8F542}" type="pres">
      <dgm:prSet presAssocID="{F95F1BD2-4DBF-439C-B6B8-039CCF27099C}" presName="ConnectLine" presStyleLbl="sibTrans1D1" presStyleIdx="3" presStyleCnt="6"/>
      <dgm:spPr>
        <a:noFill/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dash"/>
          <a:miter lim="800000"/>
        </a:ln>
        <a:effectLst/>
      </dgm:spPr>
    </dgm:pt>
    <dgm:pt modelId="{AFF4566C-A02F-40E7-96FA-2E64B9DD56EF}" type="pres">
      <dgm:prSet presAssocID="{F95F1BD2-4DBF-439C-B6B8-039CCF27099C}" presName="EmptyPlaceHolder" presStyleCnt="0"/>
      <dgm:spPr/>
    </dgm:pt>
    <dgm:pt modelId="{4869A33D-823B-43C9-9F9D-977B5EC5C4C5}" type="pres">
      <dgm:prSet presAssocID="{E0424067-674C-46E3-A2E4-872DEBCBEA3A}" presName="spaceBetweenRectangles" presStyleCnt="0"/>
      <dgm:spPr/>
    </dgm:pt>
    <dgm:pt modelId="{36B3E80C-166C-482C-A2CA-15A4359BAE18}" type="pres">
      <dgm:prSet presAssocID="{B2DE57F9-25D4-4327-9766-55EFB05C2551}" presName="composite" presStyleCnt="0"/>
      <dgm:spPr/>
    </dgm:pt>
    <dgm:pt modelId="{798919B2-E7F0-47E8-B551-562D7BA37E8C}" type="pres">
      <dgm:prSet presAssocID="{B2DE57F9-25D4-4327-9766-55EFB05C2551}" presName="ConnectorPoint" presStyleLbl="lnNode1" presStyleIdx="4" presStyleCnt="6"/>
      <dgm:spPr>
        <a:solidFill>
          <a:schemeClr val="accent5">
            <a:hueOff val="-5406834"/>
            <a:satOff val="-13935"/>
            <a:lumOff val="-9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0EE8C87-5903-42DD-BADA-184FB65478D5}" type="pres">
      <dgm:prSet presAssocID="{B2DE57F9-25D4-4327-9766-55EFB05C2551}" presName="DropPinPlaceHolder" presStyleCnt="0"/>
      <dgm:spPr/>
    </dgm:pt>
    <dgm:pt modelId="{78A526E1-0A7F-45F8-B552-35DED57DF553}" type="pres">
      <dgm:prSet presAssocID="{B2DE57F9-25D4-4327-9766-55EFB05C2551}" presName="DropPin" presStyleLbl="alignNode1" presStyleIdx="4" presStyleCnt="6"/>
      <dgm:spPr/>
    </dgm:pt>
    <dgm:pt modelId="{B4DA0118-FD16-48BE-81D1-687462C560AF}" type="pres">
      <dgm:prSet presAssocID="{B2DE57F9-25D4-4327-9766-55EFB05C2551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9320D7A-360D-4A37-A2AC-F94533D866F4}" type="pres">
      <dgm:prSet presAssocID="{B2DE57F9-25D4-4327-9766-55EFB05C2551}" presName="L2TextContainer" presStyleLbl="revTx" presStyleIdx="8" presStyleCnt="12">
        <dgm:presLayoutVars>
          <dgm:bulletEnabled val="1"/>
        </dgm:presLayoutVars>
      </dgm:prSet>
      <dgm:spPr/>
    </dgm:pt>
    <dgm:pt modelId="{F38F9AF8-1000-481B-A26C-8E8A6FD1AB37}" type="pres">
      <dgm:prSet presAssocID="{B2DE57F9-25D4-4327-9766-55EFB05C2551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31B8A591-9885-4D70-B87B-8EF963C78CA4}" type="pres">
      <dgm:prSet presAssocID="{B2DE57F9-25D4-4327-9766-55EFB05C2551}" presName="ConnectLine" presStyleLbl="sibTrans1D1" presStyleIdx="4" presStyleCnt="6"/>
      <dgm:spPr>
        <a:noFill/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dash"/>
          <a:miter lim="800000"/>
        </a:ln>
        <a:effectLst/>
      </dgm:spPr>
    </dgm:pt>
    <dgm:pt modelId="{851E9051-E924-4717-9D7F-B75585A2A408}" type="pres">
      <dgm:prSet presAssocID="{B2DE57F9-25D4-4327-9766-55EFB05C2551}" presName="EmptyPlaceHolder" presStyleCnt="0"/>
      <dgm:spPr/>
    </dgm:pt>
    <dgm:pt modelId="{124486D3-525A-4382-A77C-683F25C224BE}" type="pres">
      <dgm:prSet presAssocID="{550B0F9D-5BFF-40AF-B1F2-9BF6C86E11C8}" presName="spaceBetweenRectangles" presStyleCnt="0"/>
      <dgm:spPr/>
    </dgm:pt>
    <dgm:pt modelId="{A18AF9EF-6E9D-46D4-81CD-B12961D0913A}" type="pres">
      <dgm:prSet presAssocID="{E9DCDCEE-959A-49CD-8FD8-E837B39C56B9}" presName="composite" presStyleCnt="0"/>
      <dgm:spPr/>
    </dgm:pt>
    <dgm:pt modelId="{77AA1E08-5BFE-4B62-87A3-C727321257C3}" type="pres">
      <dgm:prSet presAssocID="{E9DCDCEE-959A-49CD-8FD8-E837B39C56B9}" presName="ConnectorPoint" presStyleLbl="lnNode1" presStyleIdx="5" presStyleCnt="6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D1ADCE-A219-44FC-B560-BD092DDF0850}" type="pres">
      <dgm:prSet presAssocID="{E9DCDCEE-959A-49CD-8FD8-E837B39C56B9}" presName="DropPinPlaceHolder" presStyleCnt="0"/>
      <dgm:spPr/>
    </dgm:pt>
    <dgm:pt modelId="{E7D048EC-FF6C-442E-BC20-9DFE5A145F35}" type="pres">
      <dgm:prSet presAssocID="{E9DCDCEE-959A-49CD-8FD8-E837B39C56B9}" presName="DropPin" presStyleLbl="alignNode1" presStyleIdx="5" presStyleCnt="6"/>
      <dgm:spPr/>
    </dgm:pt>
    <dgm:pt modelId="{8770DAC3-94D6-482B-8F2B-C32A07C3BF4D}" type="pres">
      <dgm:prSet presAssocID="{E9DCDCEE-959A-49CD-8FD8-E837B39C56B9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E773369-B9D1-48C9-A0F4-A0557FEDA8F1}" type="pres">
      <dgm:prSet presAssocID="{E9DCDCEE-959A-49CD-8FD8-E837B39C56B9}" presName="L2TextContainer" presStyleLbl="revTx" presStyleIdx="10" presStyleCnt="12">
        <dgm:presLayoutVars>
          <dgm:bulletEnabled val="1"/>
        </dgm:presLayoutVars>
      </dgm:prSet>
      <dgm:spPr/>
    </dgm:pt>
    <dgm:pt modelId="{E4A1C09F-2C39-448B-AF8B-27BF18054AB8}" type="pres">
      <dgm:prSet presAssocID="{E9DCDCEE-959A-49CD-8FD8-E837B39C56B9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88CAD75C-757F-475D-96C9-14B223D1EDF2}" type="pres">
      <dgm:prSet presAssocID="{E9DCDCEE-959A-49CD-8FD8-E837B39C56B9}" presName="ConnectLine" presStyleLbl="sibTrans1D1" presStyleIdx="5" presStyleCnt="6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785C6B94-B5B6-43CA-BFA0-74076D1F2337}" type="pres">
      <dgm:prSet presAssocID="{E9DCDCEE-959A-49CD-8FD8-E837B39C56B9}" presName="EmptyPlaceHolder" presStyleCnt="0"/>
      <dgm:spPr/>
    </dgm:pt>
  </dgm:ptLst>
  <dgm:cxnLst>
    <dgm:cxn modelId="{DCC68806-409B-4BFD-BEDB-72762410BD46}" type="presOf" srcId="{F20E0291-2FD9-48A1-8790-0FA94B3CFF47}" destId="{220E850C-2707-4291-9E89-60CFDF161FD5}" srcOrd="0" destOrd="0" presId="urn:microsoft.com/office/officeart/2017/3/layout/DropPinTimeline"/>
    <dgm:cxn modelId="{F5738C19-30E8-48B4-88C5-26EC63F5F9EC}" type="presOf" srcId="{E9DCDCEE-959A-49CD-8FD8-E837B39C56B9}" destId="{E4A1C09F-2C39-448B-AF8B-27BF18054AB8}" srcOrd="0" destOrd="0" presId="urn:microsoft.com/office/officeart/2017/3/layout/DropPinTimeline"/>
    <dgm:cxn modelId="{E9BC1136-1484-4D40-9776-C17446535189}" type="presOf" srcId="{AB8D84E4-7542-4539-AC05-1C9FD208EE50}" destId="{294BEF8B-3374-42C2-B2A9-71B3BF6AC827}" srcOrd="0" destOrd="0" presId="urn:microsoft.com/office/officeart/2017/3/layout/DropPinTimeline"/>
    <dgm:cxn modelId="{D1FA4C39-73B3-442E-9A8E-7F5A652F7598}" srcId="{5A304294-4C1E-41F9-AC20-DAEF84A13DEC}" destId="{F95F1BD2-4DBF-439C-B6B8-039CCF27099C}" srcOrd="3" destOrd="0" parTransId="{EAA8EBF7-F99C-4C11-B420-96A4E72E8EAE}" sibTransId="{E0424067-674C-46E3-A2E4-872DEBCBEA3A}"/>
    <dgm:cxn modelId="{B72B433B-6718-48AB-8E53-B343D6D59CCE}" type="presOf" srcId="{EB8DF09E-36C5-409B-9F58-328459A35629}" destId="{3DC818AF-704A-43A7-9071-D487D2530486}" srcOrd="0" destOrd="0" presId="urn:microsoft.com/office/officeart/2017/3/layout/DropPinTimeline"/>
    <dgm:cxn modelId="{0BD5C342-24B5-4804-9A63-92155ACF49F3}" type="presOf" srcId="{75E391DC-2172-488C-BB6F-D533BDEA6B45}" destId="{8E773369-B9D1-48C9-A0F4-A0557FEDA8F1}" srcOrd="0" destOrd="0" presId="urn:microsoft.com/office/officeart/2017/3/layout/DropPinTimeline"/>
    <dgm:cxn modelId="{1A521646-6C60-422D-9FDA-8206941F3EEB}" srcId="{E9DCDCEE-959A-49CD-8FD8-E837B39C56B9}" destId="{75E391DC-2172-488C-BB6F-D533BDEA6B45}" srcOrd="0" destOrd="0" parTransId="{00F2C9F8-6655-4F73-ABB7-30DC83825DF1}" sibTransId="{5B22185F-604F-449B-9ABE-027C1136EEFF}"/>
    <dgm:cxn modelId="{9BC68E6B-6B9D-463E-B203-0E99E3195256}" srcId="{5A304294-4C1E-41F9-AC20-DAEF84A13DEC}" destId="{81FA5FBE-1418-44B7-801A-4105EFC6D3D3}" srcOrd="0" destOrd="0" parTransId="{921797F8-8D6B-4D14-8E3E-B75FC3B7F5CF}" sibTransId="{9F265BC1-BD29-48E6-AA6E-CD83E84CC418}"/>
    <dgm:cxn modelId="{F3213E50-4D74-4426-8F20-08C955E8A2D5}" type="presOf" srcId="{81FA5FBE-1418-44B7-801A-4105EFC6D3D3}" destId="{5324760E-3081-470C-879A-0F2D1A0FFB26}" srcOrd="0" destOrd="0" presId="urn:microsoft.com/office/officeart/2017/3/layout/DropPinTimeline"/>
    <dgm:cxn modelId="{14B94074-6552-4D29-846B-28E7E6EF5A2D}" srcId="{5A304294-4C1E-41F9-AC20-DAEF84A13DEC}" destId="{1ADEF7E4-5D5E-4AEC-B07F-D221FE819B79}" srcOrd="1" destOrd="0" parTransId="{EB0CF4C1-1558-4BB5-8842-0491779060E7}" sibTransId="{3DA60194-7FB8-40BA-9C84-736B6D571B85}"/>
    <dgm:cxn modelId="{EDDEA782-D519-4164-9AD9-97F2B9A07818}" type="presOf" srcId="{F859BC82-D106-421D-9FD8-FB3E0FA71995}" destId="{226AB3B8-B1B1-4040-B0CE-8E575D1EA492}" srcOrd="0" destOrd="0" presId="urn:microsoft.com/office/officeart/2017/3/layout/DropPinTimeline"/>
    <dgm:cxn modelId="{B8DF2884-E56E-49D8-AE14-18F2B6FDD9E9}" srcId="{5A304294-4C1E-41F9-AC20-DAEF84A13DEC}" destId="{EB8DF09E-36C5-409B-9F58-328459A35629}" srcOrd="2" destOrd="0" parTransId="{9A4BE986-AFBF-457C-A588-91DD72743687}" sibTransId="{A939367B-868D-462E-AB32-11C363BF8245}"/>
    <dgm:cxn modelId="{3DAED28F-C40E-4A3E-A110-8BD217D57693}" srcId="{81FA5FBE-1418-44B7-801A-4105EFC6D3D3}" destId="{74A75B21-92B1-49DD-802F-127431A58B57}" srcOrd="0" destOrd="0" parTransId="{53CF4F9C-427E-4FD8-84E0-BDD1BC9BE6B5}" sibTransId="{02045C4C-E9A2-4AA0-9036-37C7DAAE585A}"/>
    <dgm:cxn modelId="{EA452891-7FA6-4D9F-A4F6-62EABE5577B3}" srcId="{B2DE57F9-25D4-4327-9766-55EFB05C2551}" destId="{58CFEA05-38DB-49BF-854E-850CD0A1A3E6}" srcOrd="0" destOrd="0" parTransId="{5E7F4839-9DE4-4526-854A-33B77359F074}" sibTransId="{CAEBD03D-28C9-4A7E-BAB3-427BCD8CDD21}"/>
    <dgm:cxn modelId="{23F06D92-6C38-44AA-8156-C77BA9DC9997}" type="presOf" srcId="{5A304294-4C1E-41F9-AC20-DAEF84A13DEC}" destId="{2D767A9F-29AC-4BE4-B12B-41BE23E6BE2F}" srcOrd="0" destOrd="0" presId="urn:microsoft.com/office/officeart/2017/3/layout/DropPinTimeline"/>
    <dgm:cxn modelId="{507AA89B-43D8-4B40-9966-3F5DA5AFCADD}" srcId="{5A304294-4C1E-41F9-AC20-DAEF84A13DEC}" destId="{B2DE57F9-25D4-4327-9766-55EFB05C2551}" srcOrd="4" destOrd="0" parTransId="{5D13D299-D4A5-4A97-80AC-7E8A2D072555}" sibTransId="{550B0F9D-5BFF-40AF-B1F2-9BF6C86E11C8}"/>
    <dgm:cxn modelId="{7E9B8FA3-78CB-447B-B649-DBAED1F942F1}" type="presOf" srcId="{74A75B21-92B1-49DD-802F-127431A58B57}" destId="{B7A3F7BE-80C0-448B-8FC8-057EB5F66CB3}" srcOrd="0" destOrd="0" presId="urn:microsoft.com/office/officeart/2017/3/layout/DropPinTimeline"/>
    <dgm:cxn modelId="{F80478AE-3ED7-4CA6-A34F-84B4532A13AB}" type="presOf" srcId="{F95F1BD2-4DBF-439C-B6B8-039CCF27099C}" destId="{74366EEB-7626-442A-9E91-6741D037D841}" srcOrd="0" destOrd="0" presId="urn:microsoft.com/office/officeart/2017/3/layout/DropPinTimeline"/>
    <dgm:cxn modelId="{9AB81ABE-5785-40AA-B46B-3825C186B8F1}" type="presOf" srcId="{58CFEA05-38DB-49BF-854E-850CD0A1A3E6}" destId="{59320D7A-360D-4A37-A2AC-F94533D866F4}" srcOrd="0" destOrd="0" presId="urn:microsoft.com/office/officeart/2017/3/layout/DropPinTimeline"/>
    <dgm:cxn modelId="{989CAEC6-EF02-483D-BA5A-AB4609271943}" srcId="{1ADEF7E4-5D5E-4AEC-B07F-D221FE819B79}" destId="{F859BC82-D106-421D-9FD8-FB3E0FA71995}" srcOrd="0" destOrd="0" parTransId="{57992B3C-E0FB-4B8A-8BE1-8F73DA2355A4}" sibTransId="{78BDE3EC-5FE4-4F53-9594-5577B18D974D}"/>
    <dgm:cxn modelId="{B94726D0-BCC9-40BD-84B5-A742221DA721}" srcId="{5A304294-4C1E-41F9-AC20-DAEF84A13DEC}" destId="{E9DCDCEE-959A-49CD-8FD8-E837B39C56B9}" srcOrd="5" destOrd="0" parTransId="{C15321A7-A7A2-40EF-9260-D256084171D4}" sibTransId="{FC2D961C-B5C8-4815-8B51-801B7D87ADF1}"/>
    <dgm:cxn modelId="{59E898D2-8D09-4E91-8C06-CC279926AC6F}" srcId="{F95F1BD2-4DBF-439C-B6B8-039CCF27099C}" destId="{F20E0291-2FD9-48A1-8790-0FA94B3CFF47}" srcOrd="0" destOrd="0" parTransId="{479B8756-5C53-4AE3-BB5C-F3BE4AAF98F7}" sibTransId="{D66437F8-89B2-4517-A947-1C45BC883D17}"/>
    <dgm:cxn modelId="{7DD658EE-FFDF-4E2E-8C99-FB31E6CA5382}" type="presOf" srcId="{B2DE57F9-25D4-4327-9766-55EFB05C2551}" destId="{F38F9AF8-1000-481B-A26C-8E8A6FD1AB37}" srcOrd="0" destOrd="0" presId="urn:microsoft.com/office/officeart/2017/3/layout/DropPinTimeline"/>
    <dgm:cxn modelId="{22999FEE-3810-4776-9B89-797CF56A6F16}" type="presOf" srcId="{1ADEF7E4-5D5E-4AEC-B07F-D221FE819B79}" destId="{D3D16782-1035-4AB4-88CE-B0F11D1F7F62}" srcOrd="0" destOrd="0" presId="urn:microsoft.com/office/officeart/2017/3/layout/DropPinTimeline"/>
    <dgm:cxn modelId="{D98C01F2-D912-4704-9944-F7F674032755}" srcId="{EB8DF09E-36C5-409B-9F58-328459A35629}" destId="{AB8D84E4-7542-4539-AC05-1C9FD208EE50}" srcOrd="0" destOrd="0" parTransId="{7624CD23-E147-47CE-A0C4-05ADB06C9560}" sibTransId="{A19E70B0-C43B-4C2D-A667-78319FD0AF41}"/>
    <dgm:cxn modelId="{5393AABE-857D-487D-8F5F-6F973837A8B0}" type="presParOf" srcId="{2D767A9F-29AC-4BE4-B12B-41BE23E6BE2F}" destId="{3D9F1652-9789-4C9A-86EF-20E1AD15603D}" srcOrd="0" destOrd="0" presId="urn:microsoft.com/office/officeart/2017/3/layout/DropPinTimeline"/>
    <dgm:cxn modelId="{9438F5F2-789B-4174-9615-EB1E39FEF4DF}" type="presParOf" srcId="{2D767A9F-29AC-4BE4-B12B-41BE23E6BE2F}" destId="{F3965BEC-D615-4701-8203-C1DD4D863AE2}" srcOrd="1" destOrd="0" presId="urn:microsoft.com/office/officeart/2017/3/layout/DropPinTimeline"/>
    <dgm:cxn modelId="{3E7E1E28-C120-436C-9CA0-56B0F482EEC6}" type="presParOf" srcId="{F3965BEC-D615-4701-8203-C1DD4D863AE2}" destId="{EF2DC5FA-3E5B-4ECE-A3EE-FAD118C0F9C5}" srcOrd="0" destOrd="0" presId="urn:microsoft.com/office/officeart/2017/3/layout/DropPinTimeline"/>
    <dgm:cxn modelId="{63C956AE-51F2-4CE8-97B3-4B0CF76F0963}" type="presParOf" srcId="{EF2DC5FA-3E5B-4ECE-A3EE-FAD118C0F9C5}" destId="{2C8E2B30-36FC-474D-9858-FFC039F17702}" srcOrd="0" destOrd="0" presId="urn:microsoft.com/office/officeart/2017/3/layout/DropPinTimeline"/>
    <dgm:cxn modelId="{2D892972-67C2-44BE-A60E-C51001E623A1}" type="presParOf" srcId="{EF2DC5FA-3E5B-4ECE-A3EE-FAD118C0F9C5}" destId="{87EAFA77-446C-45CD-82AC-BC6BB3704588}" srcOrd="1" destOrd="0" presId="urn:microsoft.com/office/officeart/2017/3/layout/DropPinTimeline"/>
    <dgm:cxn modelId="{D417E115-2E0C-4331-A4EA-594D4467B977}" type="presParOf" srcId="{87EAFA77-446C-45CD-82AC-BC6BB3704588}" destId="{C145DF43-1D4B-49CD-B89B-9C243AE7CB72}" srcOrd="0" destOrd="0" presId="urn:microsoft.com/office/officeart/2017/3/layout/DropPinTimeline"/>
    <dgm:cxn modelId="{F8003ED7-1FBC-4261-9A66-7AA2544B7782}" type="presParOf" srcId="{87EAFA77-446C-45CD-82AC-BC6BB3704588}" destId="{435199AD-2219-401D-9E9C-1471C53E5EDB}" srcOrd="1" destOrd="0" presId="urn:microsoft.com/office/officeart/2017/3/layout/DropPinTimeline"/>
    <dgm:cxn modelId="{ACC5E6BD-0A67-4757-917D-650E84CDEDA3}" type="presParOf" srcId="{EF2DC5FA-3E5B-4ECE-A3EE-FAD118C0F9C5}" destId="{B7A3F7BE-80C0-448B-8FC8-057EB5F66CB3}" srcOrd="2" destOrd="0" presId="urn:microsoft.com/office/officeart/2017/3/layout/DropPinTimeline"/>
    <dgm:cxn modelId="{E6325F30-C1B1-4BA4-B676-2A3BA2365CB5}" type="presParOf" srcId="{EF2DC5FA-3E5B-4ECE-A3EE-FAD118C0F9C5}" destId="{5324760E-3081-470C-879A-0F2D1A0FFB26}" srcOrd="3" destOrd="0" presId="urn:microsoft.com/office/officeart/2017/3/layout/DropPinTimeline"/>
    <dgm:cxn modelId="{7917AECB-3C4C-415C-A303-0CC131CCE4F2}" type="presParOf" srcId="{EF2DC5FA-3E5B-4ECE-A3EE-FAD118C0F9C5}" destId="{1366FD5F-F85C-4547-90EE-E2305083A76C}" srcOrd="4" destOrd="0" presId="urn:microsoft.com/office/officeart/2017/3/layout/DropPinTimeline"/>
    <dgm:cxn modelId="{EE7FDB3B-5D85-4122-B9E8-4360C04ACD23}" type="presParOf" srcId="{EF2DC5FA-3E5B-4ECE-A3EE-FAD118C0F9C5}" destId="{CE66FC96-BD97-48B1-875F-C8F2E51141C3}" srcOrd="5" destOrd="0" presId="urn:microsoft.com/office/officeart/2017/3/layout/DropPinTimeline"/>
    <dgm:cxn modelId="{56514DBD-02B0-4B1A-960F-1347F240FF48}" type="presParOf" srcId="{F3965BEC-D615-4701-8203-C1DD4D863AE2}" destId="{8CCB1218-C084-4D33-B63F-5B5D00833BED}" srcOrd="1" destOrd="0" presId="urn:microsoft.com/office/officeart/2017/3/layout/DropPinTimeline"/>
    <dgm:cxn modelId="{7BDA7FF0-A882-4DBF-8C39-EB0BD5050706}" type="presParOf" srcId="{F3965BEC-D615-4701-8203-C1DD4D863AE2}" destId="{D383F4A8-90E0-46EE-8BFB-A8FCA0CE272C}" srcOrd="2" destOrd="0" presId="urn:microsoft.com/office/officeart/2017/3/layout/DropPinTimeline"/>
    <dgm:cxn modelId="{99041421-0A7F-4A28-9348-CEEFB4D717F5}" type="presParOf" srcId="{D383F4A8-90E0-46EE-8BFB-A8FCA0CE272C}" destId="{152BDF03-80D0-4E4E-A35A-A84C3123FFC5}" srcOrd="0" destOrd="0" presId="urn:microsoft.com/office/officeart/2017/3/layout/DropPinTimeline"/>
    <dgm:cxn modelId="{18BF9B26-72B5-45DE-A23B-5F5D7AE7A72B}" type="presParOf" srcId="{D383F4A8-90E0-46EE-8BFB-A8FCA0CE272C}" destId="{8020E742-8127-401E-B0E2-D974D15F4277}" srcOrd="1" destOrd="0" presId="urn:microsoft.com/office/officeart/2017/3/layout/DropPinTimeline"/>
    <dgm:cxn modelId="{5D9E4994-F490-4BDC-BA05-6ABAF5F8F99E}" type="presParOf" srcId="{8020E742-8127-401E-B0E2-D974D15F4277}" destId="{A3040F81-1E27-4E38-BE60-42CB2EA39ADF}" srcOrd="0" destOrd="0" presId="urn:microsoft.com/office/officeart/2017/3/layout/DropPinTimeline"/>
    <dgm:cxn modelId="{E2858C51-DB79-40C9-A6BC-03A6B31FFE15}" type="presParOf" srcId="{8020E742-8127-401E-B0E2-D974D15F4277}" destId="{D8087857-EB20-47E9-A7F4-0D80C887D99F}" srcOrd="1" destOrd="0" presId="urn:microsoft.com/office/officeart/2017/3/layout/DropPinTimeline"/>
    <dgm:cxn modelId="{0520E40D-DE7B-4122-B656-B2D4262B7263}" type="presParOf" srcId="{D383F4A8-90E0-46EE-8BFB-A8FCA0CE272C}" destId="{226AB3B8-B1B1-4040-B0CE-8E575D1EA492}" srcOrd="2" destOrd="0" presId="urn:microsoft.com/office/officeart/2017/3/layout/DropPinTimeline"/>
    <dgm:cxn modelId="{1CC4D6F3-F102-41A5-A436-32F4DFE67429}" type="presParOf" srcId="{D383F4A8-90E0-46EE-8BFB-A8FCA0CE272C}" destId="{D3D16782-1035-4AB4-88CE-B0F11D1F7F62}" srcOrd="3" destOrd="0" presId="urn:microsoft.com/office/officeart/2017/3/layout/DropPinTimeline"/>
    <dgm:cxn modelId="{E6B09543-724C-477E-ADDA-A89093D07F2C}" type="presParOf" srcId="{D383F4A8-90E0-46EE-8BFB-A8FCA0CE272C}" destId="{8A34B05D-C347-4656-ABE6-EA2573F4F91B}" srcOrd="4" destOrd="0" presId="urn:microsoft.com/office/officeart/2017/3/layout/DropPinTimeline"/>
    <dgm:cxn modelId="{97EE3397-7749-4527-95BC-7887F4B81585}" type="presParOf" srcId="{D383F4A8-90E0-46EE-8BFB-A8FCA0CE272C}" destId="{275439C7-35F5-4478-8283-1726DFC26445}" srcOrd="5" destOrd="0" presId="urn:microsoft.com/office/officeart/2017/3/layout/DropPinTimeline"/>
    <dgm:cxn modelId="{C5723874-E4E0-41BB-B13A-FEFECC2CC4E2}" type="presParOf" srcId="{F3965BEC-D615-4701-8203-C1DD4D863AE2}" destId="{26D3C0D3-5374-4348-A52D-42619C67FF33}" srcOrd="3" destOrd="0" presId="urn:microsoft.com/office/officeart/2017/3/layout/DropPinTimeline"/>
    <dgm:cxn modelId="{27567E70-C70B-403D-A222-CD416F763174}" type="presParOf" srcId="{F3965BEC-D615-4701-8203-C1DD4D863AE2}" destId="{20E1A954-C9C6-4954-A307-DC55AA5D3522}" srcOrd="4" destOrd="0" presId="urn:microsoft.com/office/officeart/2017/3/layout/DropPinTimeline"/>
    <dgm:cxn modelId="{55140E73-72EB-4329-ADAB-1AAB7F71F868}" type="presParOf" srcId="{20E1A954-C9C6-4954-A307-DC55AA5D3522}" destId="{C2D6602B-9EC2-4C7B-98DD-B902298EACF6}" srcOrd="0" destOrd="0" presId="urn:microsoft.com/office/officeart/2017/3/layout/DropPinTimeline"/>
    <dgm:cxn modelId="{C9A6301C-E67A-4CCE-AF86-5F4798A74BEF}" type="presParOf" srcId="{20E1A954-C9C6-4954-A307-DC55AA5D3522}" destId="{0BCC6DF1-0E46-44D9-8F13-7EC138D0D65B}" srcOrd="1" destOrd="0" presId="urn:microsoft.com/office/officeart/2017/3/layout/DropPinTimeline"/>
    <dgm:cxn modelId="{7EB3EC2A-5772-45AF-9127-03AF0FAF9BB3}" type="presParOf" srcId="{0BCC6DF1-0E46-44D9-8F13-7EC138D0D65B}" destId="{66928A9B-53A9-4371-9C9C-226C06283E49}" srcOrd="0" destOrd="0" presId="urn:microsoft.com/office/officeart/2017/3/layout/DropPinTimeline"/>
    <dgm:cxn modelId="{0B64234D-33B3-4841-BA28-E94D51C49316}" type="presParOf" srcId="{0BCC6DF1-0E46-44D9-8F13-7EC138D0D65B}" destId="{AECA3F23-59C2-4866-9D3F-1EE115F16986}" srcOrd="1" destOrd="0" presId="urn:microsoft.com/office/officeart/2017/3/layout/DropPinTimeline"/>
    <dgm:cxn modelId="{07B71B5C-DC54-4ACC-8C7A-38DCCC82DCDA}" type="presParOf" srcId="{20E1A954-C9C6-4954-A307-DC55AA5D3522}" destId="{294BEF8B-3374-42C2-B2A9-71B3BF6AC827}" srcOrd="2" destOrd="0" presId="urn:microsoft.com/office/officeart/2017/3/layout/DropPinTimeline"/>
    <dgm:cxn modelId="{308B5875-F031-4EF1-88AC-D09B82E1DBB4}" type="presParOf" srcId="{20E1A954-C9C6-4954-A307-DC55AA5D3522}" destId="{3DC818AF-704A-43A7-9071-D487D2530486}" srcOrd="3" destOrd="0" presId="urn:microsoft.com/office/officeart/2017/3/layout/DropPinTimeline"/>
    <dgm:cxn modelId="{09F4D567-26DF-4411-A694-A7AA2A6B9627}" type="presParOf" srcId="{20E1A954-C9C6-4954-A307-DC55AA5D3522}" destId="{0DB71711-5F88-48B8-ADC6-8600E33CAFF9}" srcOrd="4" destOrd="0" presId="urn:microsoft.com/office/officeart/2017/3/layout/DropPinTimeline"/>
    <dgm:cxn modelId="{6062A32C-BEE9-469F-8D95-A1538274F557}" type="presParOf" srcId="{20E1A954-C9C6-4954-A307-DC55AA5D3522}" destId="{09D0817F-E651-4923-B46E-F7A8A17B643C}" srcOrd="5" destOrd="0" presId="urn:microsoft.com/office/officeart/2017/3/layout/DropPinTimeline"/>
    <dgm:cxn modelId="{72B4D453-4F9B-47DD-8CB0-E721C7A422BC}" type="presParOf" srcId="{F3965BEC-D615-4701-8203-C1DD4D863AE2}" destId="{8A01892A-10AB-4EE3-8B90-66B412C8572A}" srcOrd="5" destOrd="0" presId="urn:microsoft.com/office/officeart/2017/3/layout/DropPinTimeline"/>
    <dgm:cxn modelId="{D4977421-191F-4602-8A50-72D2DBE49E08}" type="presParOf" srcId="{F3965BEC-D615-4701-8203-C1DD4D863AE2}" destId="{1D863B3C-B0F5-48CD-9C75-17837B888456}" srcOrd="6" destOrd="0" presId="urn:microsoft.com/office/officeart/2017/3/layout/DropPinTimeline"/>
    <dgm:cxn modelId="{FBB8E668-42FE-4682-9566-96390C20C685}" type="presParOf" srcId="{1D863B3C-B0F5-48CD-9C75-17837B888456}" destId="{FD4AD0B2-2604-4495-9703-EE3AB4C32A32}" srcOrd="0" destOrd="0" presId="urn:microsoft.com/office/officeart/2017/3/layout/DropPinTimeline"/>
    <dgm:cxn modelId="{A5925E07-578E-40E8-9C75-C4E89780230D}" type="presParOf" srcId="{1D863B3C-B0F5-48CD-9C75-17837B888456}" destId="{A6937291-EDD0-4B3D-855B-335276DF9BDF}" srcOrd="1" destOrd="0" presId="urn:microsoft.com/office/officeart/2017/3/layout/DropPinTimeline"/>
    <dgm:cxn modelId="{9CCF00D7-50F4-4400-A6F0-5CB6C015B8F5}" type="presParOf" srcId="{A6937291-EDD0-4B3D-855B-335276DF9BDF}" destId="{FDF70B06-B90E-4A2E-B1E9-A84F0BBBC964}" srcOrd="0" destOrd="0" presId="urn:microsoft.com/office/officeart/2017/3/layout/DropPinTimeline"/>
    <dgm:cxn modelId="{BDFEEB1E-621D-41F6-9559-29B973A8C982}" type="presParOf" srcId="{A6937291-EDD0-4B3D-855B-335276DF9BDF}" destId="{639F967B-BEA9-4C69-B81E-E60001C799E0}" srcOrd="1" destOrd="0" presId="urn:microsoft.com/office/officeart/2017/3/layout/DropPinTimeline"/>
    <dgm:cxn modelId="{0597FCDA-0CAD-48F7-8E23-1C376D943632}" type="presParOf" srcId="{1D863B3C-B0F5-48CD-9C75-17837B888456}" destId="{220E850C-2707-4291-9E89-60CFDF161FD5}" srcOrd="2" destOrd="0" presId="urn:microsoft.com/office/officeart/2017/3/layout/DropPinTimeline"/>
    <dgm:cxn modelId="{BE581AA7-A012-4FAC-B789-749FFBEE533A}" type="presParOf" srcId="{1D863B3C-B0F5-48CD-9C75-17837B888456}" destId="{74366EEB-7626-442A-9E91-6741D037D841}" srcOrd="3" destOrd="0" presId="urn:microsoft.com/office/officeart/2017/3/layout/DropPinTimeline"/>
    <dgm:cxn modelId="{9BD6B702-83C7-4B6C-82F8-889E8F672BA1}" type="presParOf" srcId="{1D863B3C-B0F5-48CD-9C75-17837B888456}" destId="{D682C29B-5E12-4FA6-A839-0E397DB8F542}" srcOrd="4" destOrd="0" presId="urn:microsoft.com/office/officeart/2017/3/layout/DropPinTimeline"/>
    <dgm:cxn modelId="{2E241615-5644-42C0-BCE5-8329C2EBAD19}" type="presParOf" srcId="{1D863B3C-B0F5-48CD-9C75-17837B888456}" destId="{AFF4566C-A02F-40E7-96FA-2E64B9DD56EF}" srcOrd="5" destOrd="0" presId="urn:microsoft.com/office/officeart/2017/3/layout/DropPinTimeline"/>
    <dgm:cxn modelId="{35421228-FC03-4263-BCC0-8FC7FD4D92B2}" type="presParOf" srcId="{F3965BEC-D615-4701-8203-C1DD4D863AE2}" destId="{4869A33D-823B-43C9-9F9D-977B5EC5C4C5}" srcOrd="7" destOrd="0" presId="urn:microsoft.com/office/officeart/2017/3/layout/DropPinTimeline"/>
    <dgm:cxn modelId="{B4F82A45-65E4-4039-B48C-2ABBBB996D52}" type="presParOf" srcId="{F3965BEC-D615-4701-8203-C1DD4D863AE2}" destId="{36B3E80C-166C-482C-A2CA-15A4359BAE18}" srcOrd="8" destOrd="0" presId="urn:microsoft.com/office/officeart/2017/3/layout/DropPinTimeline"/>
    <dgm:cxn modelId="{9D83B3C4-5DCE-481D-B9B9-A60050EC3767}" type="presParOf" srcId="{36B3E80C-166C-482C-A2CA-15A4359BAE18}" destId="{798919B2-E7F0-47E8-B551-562D7BA37E8C}" srcOrd="0" destOrd="0" presId="urn:microsoft.com/office/officeart/2017/3/layout/DropPinTimeline"/>
    <dgm:cxn modelId="{26213B64-4A28-4409-882F-5D0813A4082A}" type="presParOf" srcId="{36B3E80C-166C-482C-A2CA-15A4359BAE18}" destId="{40EE8C87-5903-42DD-BADA-184FB65478D5}" srcOrd="1" destOrd="0" presId="urn:microsoft.com/office/officeart/2017/3/layout/DropPinTimeline"/>
    <dgm:cxn modelId="{F2FCF397-DACB-4D92-8831-9F6C277D6B96}" type="presParOf" srcId="{40EE8C87-5903-42DD-BADA-184FB65478D5}" destId="{78A526E1-0A7F-45F8-B552-35DED57DF553}" srcOrd="0" destOrd="0" presId="urn:microsoft.com/office/officeart/2017/3/layout/DropPinTimeline"/>
    <dgm:cxn modelId="{8CD8CC89-2BB3-4927-93E4-BBC40DE3EB0E}" type="presParOf" srcId="{40EE8C87-5903-42DD-BADA-184FB65478D5}" destId="{B4DA0118-FD16-48BE-81D1-687462C560AF}" srcOrd="1" destOrd="0" presId="urn:microsoft.com/office/officeart/2017/3/layout/DropPinTimeline"/>
    <dgm:cxn modelId="{C0C9F728-0F22-4DFF-B61E-D580ACDD83D5}" type="presParOf" srcId="{36B3E80C-166C-482C-A2CA-15A4359BAE18}" destId="{59320D7A-360D-4A37-A2AC-F94533D866F4}" srcOrd="2" destOrd="0" presId="urn:microsoft.com/office/officeart/2017/3/layout/DropPinTimeline"/>
    <dgm:cxn modelId="{54D17FBA-4F2C-44FE-92E3-76A33AC433BB}" type="presParOf" srcId="{36B3E80C-166C-482C-A2CA-15A4359BAE18}" destId="{F38F9AF8-1000-481B-A26C-8E8A6FD1AB37}" srcOrd="3" destOrd="0" presId="urn:microsoft.com/office/officeart/2017/3/layout/DropPinTimeline"/>
    <dgm:cxn modelId="{721EB27B-48D6-4C6B-AE57-68B65C51C91C}" type="presParOf" srcId="{36B3E80C-166C-482C-A2CA-15A4359BAE18}" destId="{31B8A591-9885-4D70-B87B-8EF963C78CA4}" srcOrd="4" destOrd="0" presId="urn:microsoft.com/office/officeart/2017/3/layout/DropPinTimeline"/>
    <dgm:cxn modelId="{7AFC66F6-9424-4484-B149-AF871A39A5EF}" type="presParOf" srcId="{36B3E80C-166C-482C-A2CA-15A4359BAE18}" destId="{851E9051-E924-4717-9D7F-B75585A2A408}" srcOrd="5" destOrd="0" presId="urn:microsoft.com/office/officeart/2017/3/layout/DropPinTimeline"/>
    <dgm:cxn modelId="{527D2716-8556-4A6B-B0BE-553B2545F78F}" type="presParOf" srcId="{F3965BEC-D615-4701-8203-C1DD4D863AE2}" destId="{124486D3-525A-4382-A77C-683F25C224BE}" srcOrd="9" destOrd="0" presId="urn:microsoft.com/office/officeart/2017/3/layout/DropPinTimeline"/>
    <dgm:cxn modelId="{2BB96323-B85F-435E-A313-FE3FC8110F77}" type="presParOf" srcId="{F3965BEC-D615-4701-8203-C1DD4D863AE2}" destId="{A18AF9EF-6E9D-46D4-81CD-B12961D0913A}" srcOrd="10" destOrd="0" presId="urn:microsoft.com/office/officeart/2017/3/layout/DropPinTimeline"/>
    <dgm:cxn modelId="{748AF2A2-7F34-4667-9711-D6E2AC4B8930}" type="presParOf" srcId="{A18AF9EF-6E9D-46D4-81CD-B12961D0913A}" destId="{77AA1E08-5BFE-4B62-87A3-C727321257C3}" srcOrd="0" destOrd="0" presId="urn:microsoft.com/office/officeart/2017/3/layout/DropPinTimeline"/>
    <dgm:cxn modelId="{1BBD82FE-B03C-45B0-8DCA-3F0A037EB8D5}" type="presParOf" srcId="{A18AF9EF-6E9D-46D4-81CD-B12961D0913A}" destId="{DCD1ADCE-A219-44FC-B560-BD092DDF0850}" srcOrd="1" destOrd="0" presId="urn:microsoft.com/office/officeart/2017/3/layout/DropPinTimeline"/>
    <dgm:cxn modelId="{71DB5F86-3DB6-4C18-9518-2C5BB5C387ED}" type="presParOf" srcId="{DCD1ADCE-A219-44FC-B560-BD092DDF0850}" destId="{E7D048EC-FF6C-442E-BC20-9DFE5A145F35}" srcOrd="0" destOrd="0" presId="urn:microsoft.com/office/officeart/2017/3/layout/DropPinTimeline"/>
    <dgm:cxn modelId="{3ACD66F7-8B95-4EB9-A619-2F5C1BB6880F}" type="presParOf" srcId="{DCD1ADCE-A219-44FC-B560-BD092DDF0850}" destId="{8770DAC3-94D6-482B-8F2B-C32A07C3BF4D}" srcOrd="1" destOrd="0" presId="urn:microsoft.com/office/officeart/2017/3/layout/DropPinTimeline"/>
    <dgm:cxn modelId="{0A35B68F-744B-4AB4-8899-C68D645C20CE}" type="presParOf" srcId="{A18AF9EF-6E9D-46D4-81CD-B12961D0913A}" destId="{8E773369-B9D1-48C9-A0F4-A0557FEDA8F1}" srcOrd="2" destOrd="0" presId="urn:microsoft.com/office/officeart/2017/3/layout/DropPinTimeline"/>
    <dgm:cxn modelId="{72A274B9-5F84-436B-B8A8-391B2B820CD7}" type="presParOf" srcId="{A18AF9EF-6E9D-46D4-81CD-B12961D0913A}" destId="{E4A1C09F-2C39-448B-AF8B-27BF18054AB8}" srcOrd="3" destOrd="0" presId="urn:microsoft.com/office/officeart/2017/3/layout/DropPinTimeline"/>
    <dgm:cxn modelId="{D8E4C961-1F1F-4D75-AF8F-C4FFB47021B7}" type="presParOf" srcId="{A18AF9EF-6E9D-46D4-81CD-B12961D0913A}" destId="{88CAD75C-757F-475D-96C9-14B223D1EDF2}" srcOrd="4" destOrd="0" presId="urn:microsoft.com/office/officeart/2017/3/layout/DropPinTimeline"/>
    <dgm:cxn modelId="{DC70153E-78DB-4FB1-8C23-0C0943DF3CF0}" type="presParOf" srcId="{A18AF9EF-6E9D-46D4-81CD-B12961D0913A}" destId="{785C6B94-B5B6-43CA-BFA0-74076D1F2337}" srcOrd="5" destOrd="0" presId="urn:microsoft.com/office/officeart/2017/3/layout/DropPinTimeline"/>
  </dgm:cxnLst>
  <dgm:bg/>
  <dgm:whole>
    <a:ln>
      <a:solidFill>
        <a:schemeClr val="accent5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1652-9789-4C9A-86EF-20E1AD15603D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5DF43-1D4B-49CD-B89B-9C243AE7CB72}">
      <dsp:nvSpPr>
        <dsp:cNvPr id="0" name=""/>
        <dsp:cNvSpPr/>
      </dsp:nvSpPr>
      <dsp:spPr>
        <a:xfrm rot="8100000">
          <a:off x="66647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199AD-2219-401D-9E9C-1471C53E5EDB}">
      <dsp:nvSpPr>
        <dsp:cNvPr id="0" name=""/>
        <dsp:cNvSpPr/>
      </dsp:nvSpPr>
      <dsp:spPr>
        <a:xfrm>
          <a:off x="102205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3F7BE-80C0-448B-8FC8-057EB5F66CB3}">
      <dsp:nvSpPr>
        <dsp:cNvPr id="0" name=""/>
        <dsp:cNvSpPr/>
      </dsp:nvSpPr>
      <dsp:spPr>
        <a:xfrm>
          <a:off x="453020" y="887918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HIPAA Privacy Rule enforced with PHI defined</a:t>
          </a:r>
        </a:p>
      </dsp:txBody>
      <dsp:txXfrm>
        <a:off x="453020" y="887918"/>
        <a:ext cx="2500450" cy="1288353"/>
      </dsp:txXfrm>
    </dsp:sp>
    <dsp:sp modelId="{5324760E-3081-470C-879A-0F2D1A0FFB26}">
      <dsp:nvSpPr>
        <dsp:cNvPr id="0" name=""/>
        <dsp:cNvSpPr/>
      </dsp:nvSpPr>
      <dsp:spPr>
        <a:xfrm>
          <a:off x="453020" y="435254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2003</a:t>
          </a:r>
        </a:p>
      </dsp:txBody>
      <dsp:txXfrm>
        <a:off x="453020" y="435254"/>
        <a:ext cx="2500450" cy="452664"/>
      </dsp:txXfrm>
    </dsp:sp>
    <dsp:sp modelId="{1366FD5F-F85C-4547-90EE-E2305083A76C}">
      <dsp:nvSpPr>
        <dsp:cNvPr id="0" name=""/>
        <dsp:cNvSpPr/>
      </dsp:nvSpPr>
      <dsp:spPr>
        <a:xfrm>
          <a:off x="226688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E2B30-36FC-474D-9858-FFC039F17702}">
      <dsp:nvSpPr>
        <dsp:cNvPr id="0" name=""/>
        <dsp:cNvSpPr/>
      </dsp:nvSpPr>
      <dsp:spPr>
        <a:xfrm>
          <a:off x="185075" y="2135532"/>
          <a:ext cx="81479" cy="814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40F81-1E27-4E38-BE60-42CB2EA39ADF}">
      <dsp:nvSpPr>
        <dsp:cNvPr id="0" name=""/>
        <dsp:cNvSpPr/>
      </dsp:nvSpPr>
      <dsp:spPr>
        <a:xfrm rot="18900000">
          <a:off x="1567106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87857-EB20-47E9-A7F4-0D80C887D99F}">
      <dsp:nvSpPr>
        <dsp:cNvPr id="0" name=""/>
        <dsp:cNvSpPr/>
      </dsp:nvSpPr>
      <dsp:spPr>
        <a:xfrm>
          <a:off x="1602665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AB3B8-B1B1-4040-B0CE-8E575D1EA492}">
      <dsp:nvSpPr>
        <dsp:cNvPr id="0" name=""/>
        <dsp:cNvSpPr/>
      </dsp:nvSpPr>
      <dsp:spPr>
        <a:xfrm>
          <a:off x="1953480" y="2176272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HIPAA Security Rule enforced</a:t>
          </a:r>
        </a:p>
      </dsp:txBody>
      <dsp:txXfrm>
        <a:off x="1953480" y="2176272"/>
        <a:ext cx="2500450" cy="1288353"/>
      </dsp:txXfrm>
    </dsp:sp>
    <dsp:sp modelId="{D3D16782-1035-4AB4-88CE-B0F11D1F7F62}">
      <dsp:nvSpPr>
        <dsp:cNvPr id="0" name=""/>
        <dsp:cNvSpPr/>
      </dsp:nvSpPr>
      <dsp:spPr>
        <a:xfrm>
          <a:off x="1953480" y="3464625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2005</a:t>
          </a:r>
        </a:p>
      </dsp:txBody>
      <dsp:txXfrm>
        <a:off x="1953480" y="3464625"/>
        <a:ext cx="2500450" cy="452664"/>
      </dsp:txXfrm>
    </dsp:sp>
    <dsp:sp modelId="{8A34B05D-C347-4656-ABE6-EA2573F4F91B}">
      <dsp:nvSpPr>
        <dsp:cNvPr id="0" name=""/>
        <dsp:cNvSpPr/>
      </dsp:nvSpPr>
      <dsp:spPr>
        <a:xfrm>
          <a:off x="1727147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BDF03-80D0-4E4E-A35A-A84C3123FFC5}">
      <dsp:nvSpPr>
        <dsp:cNvPr id="0" name=""/>
        <dsp:cNvSpPr/>
      </dsp:nvSpPr>
      <dsp:spPr>
        <a:xfrm>
          <a:off x="1685534" y="2135532"/>
          <a:ext cx="81479" cy="81479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28A9B-53A9-4371-9C9C-226C06283E49}">
      <dsp:nvSpPr>
        <dsp:cNvPr id="0" name=""/>
        <dsp:cNvSpPr/>
      </dsp:nvSpPr>
      <dsp:spPr>
        <a:xfrm rot="8100000">
          <a:off x="3067566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A3F23-59C2-4866-9D3F-1EE115F16986}">
      <dsp:nvSpPr>
        <dsp:cNvPr id="0" name=""/>
        <dsp:cNvSpPr/>
      </dsp:nvSpPr>
      <dsp:spPr>
        <a:xfrm>
          <a:off x="3103124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EF8B-3374-42C2-B2A9-71B3BF6AC827}">
      <dsp:nvSpPr>
        <dsp:cNvPr id="0" name=""/>
        <dsp:cNvSpPr/>
      </dsp:nvSpPr>
      <dsp:spPr>
        <a:xfrm>
          <a:off x="3453939" y="887918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HITECH Act with significant risk of harm Breach Rule and BA limited liability</a:t>
          </a:r>
        </a:p>
      </dsp:txBody>
      <dsp:txXfrm>
        <a:off x="3453939" y="887918"/>
        <a:ext cx="2500450" cy="1288353"/>
      </dsp:txXfrm>
    </dsp:sp>
    <dsp:sp modelId="{3DC818AF-704A-43A7-9071-D487D2530486}">
      <dsp:nvSpPr>
        <dsp:cNvPr id="0" name=""/>
        <dsp:cNvSpPr/>
      </dsp:nvSpPr>
      <dsp:spPr>
        <a:xfrm>
          <a:off x="3453939" y="435254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2009</a:t>
          </a:r>
        </a:p>
      </dsp:txBody>
      <dsp:txXfrm>
        <a:off x="3453939" y="435254"/>
        <a:ext cx="2500450" cy="452664"/>
      </dsp:txXfrm>
    </dsp:sp>
    <dsp:sp modelId="{0DB71711-5F88-48B8-ADC6-8600E33CAFF9}">
      <dsp:nvSpPr>
        <dsp:cNvPr id="0" name=""/>
        <dsp:cNvSpPr/>
      </dsp:nvSpPr>
      <dsp:spPr>
        <a:xfrm>
          <a:off x="3227607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6602B-9EC2-4C7B-98DD-B902298EACF6}">
      <dsp:nvSpPr>
        <dsp:cNvPr id="0" name=""/>
        <dsp:cNvSpPr/>
      </dsp:nvSpPr>
      <dsp:spPr>
        <a:xfrm>
          <a:off x="3185994" y="2135532"/>
          <a:ext cx="81479" cy="81479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70B06-B90E-4A2E-B1E9-A84F0BBBC964}">
      <dsp:nvSpPr>
        <dsp:cNvPr id="0" name=""/>
        <dsp:cNvSpPr/>
      </dsp:nvSpPr>
      <dsp:spPr>
        <a:xfrm rot="18900000">
          <a:off x="4568025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967B-BEA9-4C69-B81E-E60001C799E0}">
      <dsp:nvSpPr>
        <dsp:cNvPr id="0" name=""/>
        <dsp:cNvSpPr/>
      </dsp:nvSpPr>
      <dsp:spPr>
        <a:xfrm>
          <a:off x="4603584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E850C-2707-4291-9E89-60CFDF161FD5}">
      <dsp:nvSpPr>
        <dsp:cNvPr id="0" name=""/>
        <dsp:cNvSpPr/>
      </dsp:nvSpPr>
      <dsp:spPr>
        <a:xfrm>
          <a:off x="4954399" y="2176272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 Rule with changes to low risk of compromise Breach Rule</a:t>
          </a:r>
        </a:p>
      </dsp:txBody>
      <dsp:txXfrm>
        <a:off x="4954399" y="2176272"/>
        <a:ext cx="2500450" cy="1288353"/>
      </dsp:txXfrm>
    </dsp:sp>
    <dsp:sp modelId="{74366EEB-7626-442A-9E91-6741D037D841}">
      <dsp:nvSpPr>
        <dsp:cNvPr id="0" name=""/>
        <dsp:cNvSpPr/>
      </dsp:nvSpPr>
      <dsp:spPr>
        <a:xfrm>
          <a:off x="4954399" y="3464625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2013</a:t>
          </a:r>
        </a:p>
      </dsp:txBody>
      <dsp:txXfrm>
        <a:off x="4954399" y="3464625"/>
        <a:ext cx="2500450" cy="452664"/>
      </dsp:txXfrm>
    </dsp:sp>
    <dsp:sp modelId="{D682C29B-5E12-4FA6-A839-0E397DB8F542}">
      <dsp:nvSpPr>
        <dsp:cNvPr id="0" name=""/>
        <dsp:cNvSpPr/>
      </dsp:nvSpPr>
      <dsp:spPr>
        <a:xfrm>
          <a:off x="4728066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AD0B2-2604-4495-9703-EE3AB4C32A32}">
      <dsp:nvSpPr>
        <dsp:cNvPr id="0" name=""/>
        <dsp:cNvSpPr/>
      </dsp:nvSpPr>
      <dsp:spPr>
        <a:xfrm>
          <a:off x="4686453" y="2135532"/>
          <a:ext cx="81479" cy="81479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526E1-0A7F-45F8-B552-35DED57DF553}">
      <dsp:nvSpPr>
        <dsp:cNvPr id="0" name=""/>
        <dsp:cNvSpPr/>
      </dsp:nvSpPr>
      <dsp:spPr>
        <a:xfrm rot="8100000">
          <a:off x="6068485" y="501545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A0118-FD16-48BE-81D1-687462C560AF}">
      <dsp:nvSpPr>
        <dsp:cNvPr id="0" name=""/>
        <dsp:cNvSpPr/>
      </dsp:nvSpPr>
      <dsp:spPr>
        <a:xfrm>
          <a:off x="6104043" y="537103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20D7A-360D-4A37-A2AC-F94533D866F4}">
      <dsp:nvSpPr>
        <dsp:cNvPr id="0" name=""/>
        <dsp:cNvSpPr/>
      </dsp:nvSpPr>
      <dsp:spPr>
        <a:xfrm>
          <a:off x="6454858" y="887918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HHS issues NPRM focusing on access and care coordination</a:t>
          </a:r>
        </a:p>
      </dsp:txBody>
      <dsp:txXfrm>
        <a:off x="6454858" y="887918"/>
        <a:ext cx="2500450" cy="1288353"/>
      </dsp:txXfrm>
    </dsp:sp>
    <dsp:sp modelId="{F38F9AF8-1000-481B-A26C-8E8A6FD1AB37}">
      <dsp:nvSpPr>
        <dsp:cNvPr id="0" name=""/>
        <dsp:cNvSpPr/>
      </dsp:nvSpPr>
      <dsp:spPr>
        <a:xfrm>
          <a:off x="6454858" y="435254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2020</a:t>
          </a:r>
        </a:p>
      </dsp:txBody>
      <dsp:txXfrm>
        <a:off x="6454858" y="435254"/>
        <a:ext cx="2500450" cy="452664"/>
      </dsp:txXfrm>
    </dsp:sp>
    <dsp:sp modelId="{31B8A591-9885-4D70-B87B-8EF963C78CA4}">
      <dsp:nvSpPr>
        <dsp:cNvPr id="0" name=""/>
        <dsp:cNvSpPr/>
      </dsp:nvSpPr>
      <dsp:spPr>
        <a:xfrm>
          <a:off x="6228526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919B2-E7F0-47E8-B551-562D7BA37E8C}">
      <dsp:nvSpPr>
        <dsp:cNvPr id="0" name=""/>
        <dsp:cNvSpPr/>
      </dsp:nvSpPr>
      <dsp:spPr>
        <a:xfrm>
          <a:off x="6186913" y="2135532"/>
          <a:ext cx="81479" cy="81479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48EC-FF6C-442E-BC20-9DFE5A145F35}">
      <dsp:nvSpPr>
        <dsp:cNvPr id="0" name=""/>
        <dsp:cNvSpPr/>
      </dsp:nvSpPr>
      <dsp:spPr>
        <a:xfrm rot="18900000">
          <a:off x="7568944" y="3530916"/>
          <a:ext cx="320082" cy="320082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0DAC3-94D6-482B-8F2B-C32A07C3BF4D}">
      <dsp:nvSpPr>
        <dsp:cNvPr id="0" name=""/>
        <dsp:cNvSpPr/>
      </dsp:nvSpPr>
      <dsp:spPr>
        <a:xfrm>
          <a:off x="7604503" y="3566474"/>
          <a:ext cx="248965" cy="24896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73369-B9D1-48C9-A0F4-A0557FEDA8F1}">
      <dsp:nvSpPr>
        <dsp:cNvPr id="0" name=""/>
        <dsp:cNvSpPr/>
      </dsp:nvSpPr>
      <dsp:spPr>
        <a:xfrm>
          <a:off x="7955318" y="2176272"/>
          <a:ext cx="250045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(Information Blocking Rule)</a:t>
          </a:r>
        </a:p>
      </dsp:txBody>
      <dsp:txXfrm>
        <a:off x="7955318" y="2176272"/>
        <a:ext cx="2500450" cy="1288353"/>
      </dsp:txXfrm>
    </dsp:sp>
    <dsp:sp modelId="{E4A1C09F-2C39-448B-AF8B-27BF18054AB8}">
      <dsp:nvSpPr>
        <dsp:cNvPr id="0" name=""/>
        <dsp:cNvSpPr/>
      </dsp:nvSpPr>
      <dsp:spPr>
        <a:xfrm>
          <a:off x="7955318" y="3464625"/>
          <a:ext cx="250045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2021</a:t>
          </a:r>
        </a:p>
      </dsp:txBody>
      <dsp:txXfrm>
        <a:off x="7955318" y="3464625"/>
        <a:ext cx="2500450" cy="452664"/>
      </dsp:txXfrm>
    </dsp:sp>
    <dsp:sp modelId="{88CAD75C-757F-475D-96C9-14B223D1EDF2}">
      <dsp:nvSpPr>
        <dsp:cNvPr id="0" name=""/>
        <dsp:cNvSpPr/>
      </dsp:nvSpPr>
      <dsp:spPr>
        <a:xfrm>
          <a:off x="7728985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A1E08-5BFE-4B62-87A3-C727321257C3}">
      <dsp:nvSpPr>
        <dsp:cNvPr id="0" name=""/>
        <dsp:cNvSpPr/>
      </dsp:nvSpPr>
      <dsp:spPr>
        <a:xfrm>
          <a:off x="7687372" y="2135532"/>
          <a:ext cx="81479" cy="8147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FDC9-EA9D-41B1-91CD-0B15EB502D8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ED48-9E44-47C2-AAA3-A6B084F79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8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sj.com/articles/businesses-push-to-shape-federal-rules-for-disclosing-hacks-11628720850?mod=article_inline" TargetMode="External"/><Relationship Id="rId5" Type="http://schemas.openxmlformats.org/officeDocument/2006/relationships/hyperlink" Target="https://www.wsj.com/articles/industry-groups-urge-lawmakers-to-streamline-breach-reporting-rules-11630575000?st=d77qnw2oh7cgpfb&amp;reflink=article_email_share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dirty="0"/>
              <a:t>Confidentiality Coalition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September 16, 2021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4A783-F038-4CD2-8DB3-FC2ABBA1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 of the Privacy Laws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B1FC8-7A13-4056-AA37-7E62819FD5D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216" r="2375" b="-2"/>
          <a:stretch/>
        </p:blipFill>
        <p:spPr>
          <a:xfrm>
            <a:off x="2031610" y="307731"/>
            <a:ext cx="8073681" cy="3997637"/>
          </a:xfrm>
          <a:prstGeom prst="rect">
            <a:avLst/>
          </a:prstGeom>
        </p:spPr>
      </p:pic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248E245-517C-4AAD-8061-3AA9E5F43121}"/>
              </a:ext>
            </a:extLst>
          </p:cNvPr>
          <p:cNvSpPr txBox="1"/>
          <p:nvPr/>
        </p:nvSpPr>
        <p:spPr>
          <a:xfrm>
            <a:off x="10160390" y="4305368"/>
            <a:ext cx="19356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https://uschamber.com/data-privacy</a:t>
            </a:r>
          </a:p>
        </p:txBody>
      </p:sp>
    </p:spTree>
    <p:extLst>
      <p:ext uri="{BB962C8B-B14F-4D97-AF65-F5344CB8AC3E}">
        <p14:creationId xmlns:p14="http://schemas.microsoft.com/office/powerpoint/2010/main" val="226127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6AADCA-A10E-4AB3-84A5-EAAC9FA8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HIPAA: Still the Same at Its Core</a:t>
            </a:r>
          </a:p>
        </p:txBody>
      </p:sp>
      <p:graphicFrame>
        <p:nvGraphicFramePr>
          <p:cNvPr id="52" name="Content Placeholder 9">
            <a:extLst>
              <a:ext uri="{FF2B5EF4-FFF2-40B4-BE49-F238E27FC236}">
                <a16:creationId xmlns:a16="http://schemas.microsoft.com/office/drawing/2014/main" id="{3C61013E-8A09-46CB-9A88-713F7D42F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99968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82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10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0429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F77CB-072E-49D2-98D0-4EEECD18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Thoughts for Discussion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606EF32-C6C7-425F-BBFD-AAFDF69A7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r="1" b="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0" name="Rectangle 10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C77A-CE78-4A10-87F2-5CDC9805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263" y="491260"/>
            <a:ext cx="3852481" cy="580952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Updating definition of PHI to be more reflective of what is truly “confidential information” in an electronic 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Returning to a “significant risk of harm” standard for breaches so as to make notifications meaningful and effective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Removing media notification and Wall of Shame publication from the Breach Notification Rule to support consistent and accurate breach notification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Securing guidance on what to do with commingled information in the world of EHR extension and integrated records</a:t>
            </a:r>
          </a:p>
        </p:txBody>
      </p:sp>
    </p:spTree>
    <p:extLst>
      <p:ext uri="{BB962C8B-B14F-4D97-AF65-F5344CB8AC3E}">
        <p14:creationId xmlns:p14="http://schemas.microsoft.com/office/powerpoint/2010/main" val="333320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9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3916037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CE357-A2D2-4A49-8965-74EA6ABC50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4664" y="928418"/>
            <a:ext cx="3361677" cy="30318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Significant Changes in Reality</a:t>
            </a:r>
          </a:p>
        </p:txBody>
      </p:sp>
      <p:sp>
        <p:nvSpPr>
          <p:cNvPr id="2061" name="Rectangle 19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33258"/>
            <a:ext cx="2391411" cy="187452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62" name="Rectangle 19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532526"/>
            <a:ext cx="1351062" cy="1878948"/>
          </a:xfrm>
          <a:prstGeom prst="rect">
            <a:avLst/>
          </a:prstGeom>
          <a:solidFill>
            <a:srgbClr val="58677B"/>
          </a:solidFill>
          <a:ln w="25400">
            <a:solidFill>
              <a:srgbClr val="5867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pic>
        <p:nvPicPr>
          <p:cNvPr id="2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810FFE-D4F4-4F68-923F-60CC5B26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01" t="-5499" r="-10980"/>
          <a:stretch/>
        </p:blipFill>
        <p:spPr>
          <a:xfrm>
            <a:off x="8064476" y="122665"/>
            <a:ext cx="3270480" cy="62851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662A59-4146-434C-884B-69336FE0B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4" r="-4" b="5497"/>
          <a:stretch/>
        </p:blipFill>
        <p:spPr>
          <a:xfrm>
            <a:off x="4524427" y="4438424"/>
            <a:ext cx="3380101" cy="1969354"/>
          </a:xfrm>
          <a:prstGeom prst="rect">
            <a:avLst/>
          </a:prstGeom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255B4E53-89CE-48CE-B9EE-BE0EB909A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-1" b="-1"/>
          <a:stretch/>
        </p:blipFill>
        <p:spPr bwMode="auto">
          <a:xfrm>
            <a:off x="4524427" y="2444323"/>
            <a:ext cx="3380101" cy="19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0D45456-C540-4C34-A3A7-11923DDB2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r="-4" b="-4"/>
          <a:stretch/>
        </p:blipFill>
        <p:spPr bwMode="auto">
          <a:xfrm>
            <a:off x="4524427" y="450222"/>
            <a:ext cx="3380101" cy="19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9B55FF1C-CC46-44EF-87DE-39E09D2FFF49}"/>
              </a:ext>
            </a:extLst>
          </p:cNvPr>
          <p:cNvSpPr/>
          <p:nvPr/>
        </p:nvSpPr>
        <p:spPr>
          <a:xfrm>
            <a:off x="11084312" y="2408240"/>
            <a:ext cx="410592" cy="359111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1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537EE-E9B2-4351-9A65-28FA2282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28417"/>
            <a:ext cx="3361677" cy="3279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Landscape of Breaches </a:t>
            </a:r>
          </a:p>
        </p:txBody>
      </p:sp>
      <p:sp>
        <p:nvSpPr>
          <p:cNvPr id="124" name="Rectangle 11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5" name="Rectangle 11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2C307B"/>
          </a:solidFill>
          <a:ln w="25400">
            <a:solidFill>
              <a:srgbClr val="2C3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C0C36C-A39D-41CE-B17C-264E44242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95" b="110"/>
          <a:stretch/>
        </p:blipFill>
        <p:spPr>
          <a:xfrm>
            <a:off x="8372470" y="928417"/>
            <a:ext cx="3357471" cy="532950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1A19041-DF0D-4A46-A966-B99D6DE597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361" r="-4" b="8369"/>
          <a:stretch/>
        </p:blipFill>
        <p:spPr>
          <a:xfrm>
            <a:off x="4840900" y="3507572"/>
            <a:ext cx="3217333" cy="305734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6ED9F-4E3C-4A7B-9326-36D566A8F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5" r="-4" b="974"/>
          <a:stretch/>
        </p:blipFill>
        <p:spPr>
          <a:xfrm>
            <a:off x="4840899" y="293079"/>
            <a:ext cx="3217333" cy="297877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699B6E-F36B-4017-9E76-12F34EAFFEDB}"/>
              </a:ext>
            </a:extLst>
          </p:cNvPr>
          <p:cNvSpPr txBox="1"/>
          <p:nvPr/>
        </p:nvSpPr>
        <p:spPr>
          <a:xfrm>
            <a:off x="734664" y="5314950"/>
            <a:ext cx="176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HealthITSecurity.com and HIPAA Journal</a:t>
            </a:r>
          </a:p>
        </p:txBody>
      </p:sp>
    </p:spTree>
    <p:extLst>
      <p:ext uri="{BB962C8B-B14F-4D97-AF65-F5344CB8AC3E}">
        <p14:creationId xmlns:p14="http://schemas.microsoft.com/office/powerpoint/2010/main" val="31683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0CD2A-BCD5-412F-AB0C-ED729A39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Breach Fatigue and Confusion 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2935FEB-4E68-402C-AF1F-C3E736FC6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r="5653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2C221086-D019-4B07-BF05-2B8B2FCEF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" r="2" b="15655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49590A54-EEC6-43FC-86E0-45918D7A7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2" r="10534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7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A254448F-E540-4576-8640-1ABBA89D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9" y="787477"/>
            <a:ext cx="1345459" cy="6545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3FB5C-5552-44DC-9709-5CE860F17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07" y="573390"/>
            <a:ext cx="3091874" cy="1737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D1F3DC-BCAA-4A61-B7E1-4693FA832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250" y="2643425"/>
            <a:ext cx="3750101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0452A3-3DA1-46F5-A211-5D21F6AD3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20" y="2643425"/>
            <a:ext cx="3947917" cy="1737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09723-3BE8-4BFB-89A0-6FCB24375E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493" y="573390"/>
            <a:ext cx="3371101" cy="1737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02A4F3-146C-4168-90A1-3CDF98A0C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864" y="2643425"/>
            <a:ext cx="3357283" cy="17373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75CA17D-42AF-4D82-ACA9-7F6C126AA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160" y="4724959"/>
            <a:ext cx="4062879" cy="173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E063A-AF59-4BC5-B732-0F8414036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701" y="573390"/>
            <a:ext cx="3352679" cy="17373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F2C3254-119D-4DBA-9BF8-E28F1A5C3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4215" y="4724959"/>
            <a:ext cx="2957208" cy="17373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1311510-AF15-4C42-A9AE-E588025FCC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148" y="4724959"/>
            <a:ext cx="3158836" cy="17373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D43369-395C-4038-A2AB-37A1ACD7F85B}"/>
              </a:ext>
            </a:extLst>
          </p:cNvPr>
          <p:cNvSpPr txBox="1"/>
          <p:nvPr/>
        </p:nvSpPr>
        <p:spPr>
          <a:xfrm>
            <a:off x="159419" y="1628078"/>
            <a:ext cx="13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From 8/23/21 and 9/7/21 Journals</a:t>
            </a:r>
          </a:p>
        </p:txBody>
      </p:sp>
    </p:spTree>
    <p:extLst>
      <p:ext uri="{BB962C8B-B14F-4D97-AF65-F5344CB8AC3E}">
        <p14:creationId xmlns:p14="http://schemas.microsoft.com/office/powerpoint/2010/main" val="363250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19"/>
            <a:ext cx="8595063" cy="2139069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C16D7-8D86-41F9-A8BB-465C2B14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36" y="728485"/>
            <a:ext cx="7584501" cy="1582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Hardening Insurance Market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057604-F34D-4172-A517-9E807F1A4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46" y="2752250"/>
            <a:ext cx="4208748" cy="3655523"/>
          </a:xfrm>
          <a:prstGeom prst="rect">
            <a:avLst/>
          </a:prstGeom>
          <a:solidFill>
            <a:srgbClr val="86E9F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2F4356-72C5-4891-9A6E-38F9E1866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6999" y="2752249"/>
            <a:ext cx="4208748" cy="3655523"/>
          </a:xfrm>
          <a:prstGeom prst="rect">
            <a:avLst/>
          </a:prstGeom>
          <a:solidFill>
            <a:srgbClr val="86E9F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B975AC-067D-4E77-9EB7-AA25CE4C5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473" y="2907358"/>
            <a:ext cx="2848620" cy="334530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3" y="2752252"/>
            <a:ext cx="2540614" cy="365552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7374" y="450219"/>
            <a:ext cx="2540613" cy="2139068"/>
          </a:xfrm>
          <a:prstGeom prst="rect">
            <a:avLst/>
          </a:prstGeom>
          <a:solidFill>
            <a:srgbClr val="494B65">
              <a:alpha val="95000"/>
            </a:srgbClr>
          </a:solidFill>
          <a:ln w="25400">
            <a:solidFill>
              <a:srgbClr val="494B65">
                <a:alpha val="9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850FE-3E14-4ABE-986E-78D1B017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79" y="2907358"/>
            <a:ext cx="3556682" cy="33453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E6EC34-6B75-4CDC-883C-C905974BA812}"/>
              </a:ext>
            </a:extLst>
          </p:cNvPr>
          <p:cNvSpPr txBox="1"/>
          <p:nvPr/>
        </p:nvSpPr>
        <p:spPr>
          <a:xfrm>
            <a:off x="9370768" y="4256843"/>
            <a:ext cx="203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From Gallagher’s Market Conditions February 2021 Report</a:t>
            </a:r>
          </a:p>
        </p:txBody>
      </p:sp>
    </p:spTree>
    <p:extLst>
      <p:ext uri="{BB962C8B-B14F-4D97-AF65-F5344CB8AC3E}">
        <p14:creationId xmlns:p14="http://schemas.microsoft.com/office/powerpoint/2010/main" val="216651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79A124-E145-419F-8309-0E17E960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24547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rgbClr val="FFFFFF"/>
                </a:solidFill>
              </a:rPr>
              <a:t>Tension of Information Sharing and Privacy/Security </a:t>
            </a:r>
          </a:p>
        </p:txBody>
      </p:sp>
      <p:cxnSp>
        <p:nvCxnSpPr>
          <p:cNvPr id="1034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625629B-8796-454A-84D7-EF2C285F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405" y="2426818"/>
            <a:ext cx="404824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230F77D-900E-432A-BF56-C8085734C60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0C59EF-7CD3-4555-84A6-88A6AA8A571C}"/>
              </a:ext>
            </a:extLst>
          </p:cNvPr>
          <p:cNvSpPr txBox="1"/>
          <p:nvPr/>
        </p:nvSpPr>
        <p:spPr>
          <a:xfrm>
            <a:off x="8965581" y="3757961"/>
            <a:ext cx="4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Patient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OCR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101248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385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BF6E9-08AE-4238-BE18-3CDF04BC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A Discussion About the Road Ahead for Privacy and Security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67E3F34-14AC-4838-ADAD-12822E2D5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" r="1" b="558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E5F8512-9B4D-4A40-AB43-72044241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What changes are needed so privacy laws are effective and realistic?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How can we reasonably protect patient information and still support open exchanges of information?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How do we have enough resources to care for patients in the face of lawsuits, breach notification costs, and reputational harm? 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E941C6-A35B-417E-98E7-FE2ABCE32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0" r="22212" b="2"/>
          <a:stretch/>
        </p:blipFill>
        <p:spPr>
          <a:xfrm>
            <a:off x="1141487" y="651714"/>
            <a:ext cx="5647944" cy="2777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0195" y="450222"/>
            <a:ext cx="3902420" cy="3531840"/>
          </a:xfrm>
          <a:prstGeom prst="rect">
            <a:avLst/>
          </a:prstGeom>
          <a:solidFill>
            <a:srgbClr val="59595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FDFF8-7D11-49FA-A650-72B08E9D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800" y="886968"/>
            <a:ext cx="3361677" cy="2660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Activity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FA8D6-5E83-479D-8DB1-AEEBFF607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73" r="6" b="14501"/>
          <a:stretch/>
        </p:blipFill>
        <p:spPr>
          <a:xfrm>
            <a:off x="408248" y="3938837"/>
            <a:ext cx="3517403" cy="22674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0194" y="4145670"/>
            <a:ext cx="2391411" cy="226210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22506-2D5A-45D8-B6B3-82B7FFE4C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19" r="6" b="5207"/>
          <a:stretch/>
        </p:blipFill>
        <p:spPr>
          <a:xfrm>
            <a:off x="4085599" y="3938837"/>
            <a:ext cx="3517403" cy="22674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6FE8F5-3FB3-48E6-995A-0B23EE9E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6489" y="4146797"/>
            <a:ext cx="1351062" cy="1060960"/>
          </a:xfrm>
          <a:prstGeom prst="rect">
            <a:avLst/>
          </a:prstGeom>
          <a:solidFill>
            <a:srgbClr val="632B40">
              <a:alpha val="20000"/>
            </a:srgbClr>
          </a:solidFill>
          <a:ln w="25400">
            <a:solidFill>
              <a:srgbClr val="632B4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51553" y="5350513"/>
            <a:ext cx="1351062" cy="1060960"/>
          </a:xfrm>
          <a:prstGeom prst="rect">
            <a:avLst/>
          </a:prstGeom>
          <a:solidFill>
            <a:srgbClr val="632B40"/>
          </a:solidFill>
          <a:ln w="25400">
            <a:solidFill>
              <a:srgbClr val="632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B1B1B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F71115-1BA4-4480-985C-F75E1594ECE2}"/>
              </a:ext>
            </a:extLst>
          </p:cNvPr>
          <p:cNvSpPr txBox="1"/>
          <p:nvPr/>
        </p:nvSpPr>
        <p:spPr>
          <a:xfrm>
            <a:off x="7804368" y="4620991"/>
            <a:ext cx="2383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Groups Urge Lawmakers to Streamline Cyber Breach Reporting Rules – WSJ</a:t>
            </a:r>
          </a:p>
          <a:p>
            <a:pPr algn="ctr"/>
            <a:endParaRPr lang="en-US" sz="900" dirty="0">
              <a:solidFill>
                <a:schemeClr val="bg1"/>
              </a:solidFill>
              <a:ea typeface="+mn-lt"/>
              <a:cs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900" dirty="0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Businesses Push to Shape Federal Rules for Disclosing Hacks (wsj.com)</a:t>
            </a:r>
          </a:p>
          <a:p>
            <a:pPr algn="ctr"/>
            <a:endParaRPr lang="en-US" sz="900" dirty="0">
              <a:solidFill>
                <a:schemeClr val="bg1"/>
              </a:solidFill>
              <a:ea typeface="+mn-lt"/>
              <a:cs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1480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296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Confidentiality Coalition Meeting</vt:lpstr>
      <vt:lpstr>Significant Changes in Reality</vt:lpstr>
      <vt:lpstr>Landscape of Breaches </vt:lpstr>
      <vt:lpstr>Breach Fatigue and Confusion </vt:lpstr>
      <vt:lpstr>PowerPoint Presentation</vt:lpstr>
      <vt:lpstr>Hardening Insurance Market </vt:lpstr>
      <vt:lpstr>Tension of Information Sharing and Privacy/Security </vt:lpstr>
      <vt:lpstr>A Discussion About the Road Ahead for Privacy and Security</vt:lpstr>
      <vt:lpstr>Current Activity </vt:lpstr>
      <vt:lpstr>State of the Privacy Laws</vt:lpstr>
      <vt:lpstr>HIPAA: Still the Same at Its Core</vt:lpstr>
      <vt:lpstr>Some Thoughts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Bowers, Alicia</cp:lastModifiedBy>
  <cp:revision>3</cp:revision>
  <dcterms:created xsi:type="dcterms:W3CDTF">2021-09-06T21:27:40Z</dcterms:created>
  <dcterms:modified xsi:type="dcterms:W3CDTF">2021-09-13T17:31:44Z</dcterms:modified>
</cp:coreProperties>
</file>